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42" r:id="rId2"/>
    <p:sldId id="354" r:id="rId3"/>
    <p:sldId id="339" r:id="rId4"/>
    <p:sldId id="374" r:id="rId5"/>
    <p:sldId id="355" r:id="rId6"/>
    <p:sldId id="356" r:id="rId7"/>
    <p:sldId id="357" r:id="rId8"/>
    <p:sldId id="358" r:id="rId9"/>
    <p:sldId id="373" r:id="rId10"/>
    <p:sldId id="375" r:id="rId11"/>
    <p:sldId id="372" r:id="rId12"/>
    <p:sldId id="362" r:id="rId13"/>
    <p:sldId id="363" r:id="rId14"/>
    <p:sldId id="364" r:id="rId15"/>
    <p:sldId id="368" r:id="rId16"/>
    <p:sldId id="370" r:id="rId17"/>
    <p:sldId id="352" r:id="rId18"/>
  </p:sldIdLst>
  <p:sldSz cx="9144000" cy="6858000" type="screen4x3"/>
  <p:notesSz cx="7099300" cy="10234613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27D"/>
    <a:srgbClr val="D4D8F0"/>
    <a:srgbClr val="C1C6E5"/>
    <a:srgbClr val="192377"/>
    <a:srgbClr val="7686C0"/>
    <a:srgbClr val="052F74"/>
    <a:srgbClr val="AAAFD7"/>
    <a:srgbClr val="DCD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90" y="6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264" y="2006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768"/>
    </p:cViewPr>
  </p:sorterViewPr>
  <p:notesViewPr>
    <p:cSldViewPr snapToGrid="0">
      <p:cViewPr varScale="1">
        <p:scale>
          <a:sx n="86" d="100"/>
          <a:sy n="86" d="100"/>
        </p:scale>
        <p:origin x="-3696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C0566-4DF2-4F2A-BB91-8D22CF2756C4}" type="doc">
      <dgm:prSet loTypeId="urn:microsoft.com/office/officeart/2005/8/layout/hList7#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249F09C-4C49-46AF-8DD9-27AACCE55FF2}">
      <dgm:prSet phldrT="[Text]"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Bedienen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Anwenden</a:t>
          </a:r>
          <a:endParaRPr lang="de-DE" sz="1400" b="1" dirty="0">
            <a:latin typeface="+mj-lt"/>
          </a:endParaRPr>
        </a:p>
      </dgm:t>
    </dgm:pt>
    <dgm:pt modelId="{F8AFD453-76C7-41CD-953D-7293EC2D1749}" type="parTrans" cxnId="{2A1DD653-5070-4F6D-9521-3547E83ABB68}">
      <dgm:prSet/>
      <dgm:spPr/>
      <dgm:t>
        <a:bodyPr/>
        <a:lstStyle/>
        <a:p>
          <a:endParaRPr lang="de-DE"/>
        </a:p>
      </dgm:t>
    </dgm:pt>
    <dgm:pt modelId="{A2092FE2-FF9B-4AC5-9832-FC4110800FAD}" type="sibTrans" cxnId="{2A1DD653-5070-4F6D-9521-3547E83ABB68}">
      <dgm:prSet/>
      <dgm:spPr/>
      <dgm:t>
        <a:bodyPr/>
        <a:lstStyle/>
        <a:p>
          <a:endParaRPr lang="de-DE"/>
        </a:p>
      </dgm:t>
    </dgm:pt>
    <dgm:pt modelId="{DECE9F73-CF16-4A71-ADB9-F4C5885021DB}">
      <dgm:prSet phldrT="[Text]"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Informieren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 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Recherchieren</a:t>
          </a:r>
          <a:endParaRPr lang="de-DE" sz="1400" b="1" dirty="0">
            <a:latin typeface="+mj-lt"/>
          </a:endParaRPr>
        </a:p>
      </dgm:t>
    </dgm:pt>
    <dgm:pt modelId="{69DC95A7-D22D-4A69-87BF-5C1BFC83ADDA}" type="parTrans" cxnId="{AE271D9D-C628-4D16-9C3D-95AC8CC3C984}">
      <dgm:prSet/>
      <dgm:spPr/>
      <dgm:t>
        <a:bodyPr/>
        <a:lstStyle/>
        <a:p>
          <a:endParaRPr lang="de-DE"/>
        </a:p>
      </dgm:t>
    </dgm:pt>
    <dgm:pt modelId="{F0846070-A86A-446A-83BC-8C37457AD2D4}" type="sibTrans" cxnId="{AE271D9D-C628-4D16-9C3D-95AC8CC3C984}">
      <dgm:prSet/>
      <dgm:spPr/>
      <dgm:t>
        <a:bodyPr/>
        <a:lstStyle/>
        <a:p>
          <a:endParaRPr lang="de-DE"/>
        </a:p>
      </dgm:t>
    </dgm:pt>
    <dgm:pt modelId="{C274A538-FA5F-42EB-9FEF-E699DA794758}">
      <dgm:prSet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Kommunizieren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Kooperieren</a:t>
          </a:r>
        </a:p>
      </dgm:t>
    </dgm:pt>
    <dgm:pt modelId="{A8535A4E-205B-468F-94AE-FF043843EEBF}" type="parTrans" cxnId="{4834B7D6-FC64-4B20-9F73-AC56BFA85E9C}">
      <dgm:prSet/>
      <dgm:spPr/>
      <dgm:t>
        <a:bodyPr/>
        <a:lstStyle/>
        <a:p>
          <a:endParaRPr lang="de-DE"/>
        </a:p>
      </dgm:t>
    </dgm:pt>
    <dgm:pt modelId="{A8EFFA9E-DC86-49F3-AA05-C82726F7B959}" type="sibTrans" cxnId="{4834B7D6-FC64-4B20-9F73-AC56BFA85E9C}">
      <dgm:prSet/>
      <dgm:spPr/>
      <dgm:t>
        <a:bodyPr/>
        <a:lstStyle/>
        <a:p>
          <a:endParaRPr lang="de-DE"/>
        </a:p>
      </dgm:t>
    </dgm:pt>
    <dgm:pt modelId="{E30986E9-B58B-41BE-8540-7E7372F43165}">
      <dgm:prSet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Produzieren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Präsentieren</a:t>
          </a:r>
        </a:p>
      </dgm:t>
    </dgm:pt>
    <dgm:pt modelId="{F86EAA9B-BE6E-4A27-AC36-7E88526024E8}" type="parTrans" cxnId="{10AA9732-B748-47FB-B873-FB4E22E425F5}">
      <dgm:prSet/>
      <dgm:spPr/>
      <dgm:t>
        <a:bodyPr/>
        <a:lstStyle/>
        <a:p>
          <a:endParaRPr lang="de-DE"/>
        </a:p>
      </dgm:t>
    </dgm:pt>
    <dgm:pt modelId="{A511A789-B5BB-4595-B455-C677B414CB7B}" type="sibTrans" cxnId="{10AA9732-B748-47FB-B873-FB4E22E425F5}">
      <dgm:prSet/>
      <dgm:spPr/>
      <dgm:t>
        <a:bodyPr/>
        <a:lstStyle/>
        <a:p>
          <a:endParaRPr lang="de-DE"/>
        </a:p>
      </dgm:t>
    </dgm:pt>
    <dgm:pt modelId="{7F8F7B52-7CEC-443E-92B7-D228D2A8414E}">
      <dgm:prSet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Analysieren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Reflektieren</a:t>
          </a:r>
        </a:p>
      </dgm:t>
    </dgm:pt>
    <dgm:pt modelId="{B7C4406C-16A7-428A-848D-894ACAA96AD9}" type="parTrans" cxnId="{6A04FDC0-5268-4430-9FAA-E80350974033}">
      <dgm:prSet/>
      <dgm:spPr/>
      <dgm:t>
        <a:bodyPr/>
        <a:lstStyle/>
        <a:p>
          <a:endParaRPr lang="de-DE"/>
        </a:p>
      </dgm:t>
    </dgm:pt>
    <dgm:pt modelId="{A1C451FE-9CA6-4C2F-B523-0B1442806FC3}" type="sibTrans" cxnId="{6A04FDC0-5268-4430-9FAA-E80350974033}">
      <dgm:prSet/>
      <dgm:spPr/>
      <dgm:t>
        <a:bodyPr/>
        <a:lstStyle/>
        <a:p>
          <a:endParaRPr lang="de-DE"/>
        </a:p>
      </dgm:t>
    </dgm:pt>
    <dgm:pt modelId="{6D908A9E-09FF-4F02-BDCB-F3206F742048}">
      <dgm:prSet custT="1"/>
      <dgm:spPr/>
      <dgm:t>
        <a:bodyPr/>
        <a:lstStyle/>
        <a:p>
          <a:r>
            <a:rPr lang="de-DE" sz="1400" b="1" dirty="0" smtClean="0">
              <a:latin typeface="+mj-lt"/>
              <a:ea typeface="+mn-ea"/>
              <a:cs typeface="+mn-cs"/>
            </a:rPr>
            <a:t>Problemlösen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und</a:t>
          </a:r>
        </a:p>
        <a:p>
          <a:r>
            <a:rPr lang="de-DE" sz="1400" b="1" dirty="0" smtClean="0">
              <a:latin typeface="+mj-lt"/>
              <a:ea typeface="+mn-ea"/>
              <a:cs typeface="+mn-cs"/>
            </a:rPr>
            <a:t>Modellieren</a:t>
          </a:r>
        </a:p>
      </dgm:t>
    </dgm:pt>
    <dgm:pt modelId="{E2F9B996-6E0B-4B66-B640-27E93B3FDE6B}" type="parTrans" cxnId="{29635770-8E07-45E4-8C2D-B8C3F3DD3F80}">
      <dgm:prSet/>
      <dgm:spPr/>
      <dgm:t>
        <a:bodyPr/>
        <a:lstStyle/>
        <a:p>
          <a:endParaRPr lang="de-DE"/>
        </a:p>
      </dgm:t>
    </dgm:pt>
    <dgm:pt modelId="{DE1DCD3B-9DAD-4303-9052-3517116EF106}" type="sibTrans" cxnId="{29635770-8E07-45E4-8C2D-B8C3F3DD3F80}">
      <dgm:prSet/>
      <dgm:spPr/>
      <dgm:t>
        <a:bodyPr/>
        <a:lstStyle/>
        <a:p>
          <a:endParaRPr lang="de-DE"/>
        </a:p>
      </dgm:t>
    </dgm:pt>
    <dgm:pt modelId="{49EE8777-4708-41EC-B4F7-46F5D2D45B0A}" type="pres">
      <dgm:prSet presAssocID="{78DC0566-4DF2-4F2A-BB91-8D22CF2756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87A2FC2-7C3A-4120-9871-C41C0147CB22}" type="pres">
      <dgm:prSet presAssocID="{78DC0566-4DF2-4F2A-BB91-8D22CF2756C4}" presName="fgShape" presStyleLbl="fgShp" presStyleIdx="0" presStyleCnt="1"/>
      <dgm:spPr/>
    </dgm:pt>
    <dgm:pt modelId="{69FF6CBA-841D-4A73-B989-866F8B3C9DD8}" type="pres">
      <dgm:prSet presAssocID="{78DC0566-4DF2-4F2A-BB91-8D22CF2756C4}" presName="linComp" presStyleCnt="0"/>
      <dgm:spPr/>
    </dgm:pt>
    <dgm:pt modelId="{8B1B541F-D85C-44F3-BF4F-239A7CFCA685}" type="pres">
      <dgm:prSet presAssocID="{1249F09C-4C49-46AF-8DD9-27AACCE55FF2}" presName="compNode" presStyleCnt="0"/>
      <dgm:spPr/>
    </dgm:pt>
    <dgm:pt modelId="{F4CCE812-033B-433C-B5EA-F87B86716128}" type="pres">
      <dgm:prSet presAssocID="{1249F09C-4C49-46AF-8DD9-27AACCE55FF2}" presName="bkgdShape" presStyleLbl="node1" presStyleIdx="0" presStyleCnt="6"/>
      <dgm:spPr/>
      <dgm:t>
        <a:bodyPr/>
        <a:lstStyle/>
        <a:p>
          <a:endParaRPr lang="de-DE"/>
        </a:p>
      </dgm:t>
    </dgm:pt>
    <dgm:pt modelId="{2C64E83F-97A9-453A-8E74-10B84134E04E}" type="pres">
      <dgm:prSet presAssocID="{1249F09C-4C49-46AF-8DD9-27AACCE55FF2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F4C7AB3-0CBF-4530-90B8-BD3AC7C09A8E}" type="pres">
      <dgm:prSet presAssocID="{1249F09C-4C49-46AF-8DD9-27AACCE55FF2}" presName="invisiNode" presStyleLbl="node1" presStyleIdx="0" presStyleCnt="6"/>
      <dgm:spPr/>
    </dgm:pt>
    <dgm:pt modelId="{EF5880C8-0652-411A-BFB4-8EA145564BC7}" type="pres">
      <dgm:prSet presAssocID="{1249F09C-4C49-46AF-8DD9-27AACCE55FF2}" presName="imagNode" presStyleLbl="fgImgPlace1" presStyleIdx="0" presStyleCnt="6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53437725-78B1-4E00-8A96-7C9B77890BBF}" type="pres">
      <dgm:prSet presAssocID="{A2092FE2-FF9B-4AC5-9832-FC4110800FAD}" presName="sibTrans" presStyleLbl="sibTrans2D1" presStyleIdx="0" presStyleCnt="0"/>
      <dgm:spPr/>
      <dgm:t>
        <a:bodyPr/>
        <a:lstStyle/>
        <a:p>
          <a:endParaRPr lang="de-DE"/>
        </a:p>
      </dgm:t>
    </dgm:pt>
    <dgm:pt modelId="{1DAFBDA3-4F7E-4AD5-9589-0D93D7E68FA1}" type="pres">
      <dgm:prSet presAssocID="{DECE9F73-CF16-4A71-ADB9-F4C5885021DB}" presName="compNode" presStyleCnt="0"/>
      <dgm:spPr/>
    </dgm:pt>
    <dgm:pt modelId="{F8DA9186-EC72-420F-973E-EBF1C696F46A}" type="pres">
      <dgm:prSet presAssocID="{DECE9F73-CF16-4A71-ADB9-F4C5885021DB}" presName="bkgdShape" presStyleLbl="node1" presStyleIdx="1" presStyleCnt="6"/>
      <dgm:spPr/>
      <dgm:t>
        <a:bodyPr/>
        <a:lstStyle/>
        <a:p>
          <a:endParaRPr lang="de-DE"/>
        </a:p>
      </dgm:t>
    </dgm:pt>
    <dgm:pt modelId="{2D3119D1-9D25-4E03-BE9E-4CAD6824CD7A}" type="pres">
      <dgm:prSet presAssocID="{DECE9F73-CF16-4A71-ADB9-F4C5885021DB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F9BA206-9416-42A3-B2FD-B63E4C585E7C}" type="pres">
      <dgm:prSet presAssocID="{DECE9F73-CF16-4A71-ADB9-F4C5885021DB}" presName="invisiNode" presStyleLbl="node1" presStyleIdx="1" presStyleCnt="6"/>
      <dgm:spPr/>
    </dgm:pt>
    <dgm:pt modelId="{13C03EB2-42F8-488B-81D5-3B0A6C9CC995}" type="pres">
      <dgm:prSet presAssocID="{DECE9F73-CF16-4A71-ADB9-F4C5885021DB}" presName="imagNode" presStyleLbl="fgImgPlace1" presStyleIdx="1" presStyleCnt="6"/>
      <dgm:spPr>
        <a:blipFill rotWithShape="0">
          <a:blip xmlns:r="http://schemas.openxmlformats.org/officeDocument/2006/relationships"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297D3243-D191-4877-B91B-7D4CCFFBCBC1}" type="pres">
      <dgm:prSet presAssocID="{F0846070-A86A-446A-83BC-8C37457AD2D4}" presName="sibTrans" presStyleLbl="sibTrans2D1" presStyleIdx="0" presStyleCnt="0"/>
      <dgm:spPr/>
      <dgm:t>
        <a:bodyPr/>
        <a:lstStyle/>
        <a:p>
          <a:endParaRPr lang="de-DE"/>
        </a:p>
      </dgm:t>
    </dgm:pt>
    <dgm:pt modelId="{FA5A43C3-90F9-4FF8-A159-F248692E7DE3}" type="pres">
      <dgm:prSet presAssocID="{C274A538-FA5F-42EB-9FEF-E699DA794758}" presName="compNode" presStyleCnt="0"/>
      <dgm:spPr/>
    </dgm:pt>
    <dgm:pt modelId="{8708C032-0BFA-4226-A7EB-CE517601EB25}" type="pres">
      <dgm:prSet presAssocID="{C274A538-FA5F-42EB-9FEF-E699DA794758}" presName="bkgdShape" presStyleLbl="node1" presStyleIdx="2" presStyleCnt="6"/>
      <dgm:spPr/>
      <dgm:t>
        <a:bodyPr/>
        <a:lstStyle/>
        <a:p>
          <a:endParaRPr lang="de-DE"/>
        </a:p>
      </dgm:t>
    </dgm:pt>
    <dgm:pt modelId="{22538AEE-788D-40AC-A859-04F397DBCDD7}" type="pres">
      <dgm:prSet presAssocID="{C274A538-FA5F-42EB-9FEF-E699DA794758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0F7990D-A640-481B-9E25-559326AA65EE}" type="pres">
      <dgm:prSet presAssocID="{C274A538-FA5F-42EB-9FEF-E699DA794758}" presName="invisiNode" presStyleLbl="node1" presStyleIdx="2" presStyleCnt="6"/>
      <dgm:spPr/>
    </dgm:pt>
    <dgm:pt modelId="{A569A9C6-46DB-40C5-A180-0CB0E6402F8F}" type="pres">
      <dgm:prSet presAssocID="{C274A538-FA5F-42EB-9FEF-E699DA794758}" presName="imagNode" presStyleLbl="fgImgPlace1" presStyleIdx="2" presStyleCnt="6"/>
      <dgm:spPr>
        <a:blipFill rotWithShape="0">
          <a:blip xmlns:r="http://schemas.openxmlformats.org/officeDocument/2006/relationships"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2DC0E8AF-EE70-442D-87ED-04786C14AABF}" type="pres">
      <dgm:prSet presAssocID="{A8EFFA9E-DC86-49F3-AA05-C82726F7B959}" presName="sibTrans" presStyleLbl="sibTrans2D1" presStyleIdx="0" presStyleCnt="0"/>
      <dgm:spPr/>
      <dgm:t>
        <a:bodyPr/>
        <a:lstStyle/>
        <a:p>
          <a:endParaRPr lang="de-DE"/>
        </a:p>
      </dgm:t>
    </dgm:pt>
    <dgm:pt modelId="{AC9ADAB1-5C46-49F8-872F-119189C5AB04}" type="pres">
      <dgm:prSet presAssocID="{E30986E9-B58B-41BE-8540-7E7372F43165}" presName="compNode" presStyleCnt="0"/>
      <dgm:spPr/>
    </dgm:pt>
    <dgm:pt modelId="{CE5B4FC3-22DC-431E-83B0-888EB0A5350E}" type="pres">
      <dgm:prSet presAssocID="{E30986E9-B58B-41BE-8540-7E7372F43165}" presName="bkgdShape" presStyleLbl="node1" presStyleIdx="3" presStyleCnt="6"/>
      <dgm:spPr/>
      <dgm:t>
        <a:bodyPr/>
        <a:lstStyle/>
        <a:p>
          <a:endParaRPr lang="de-DE"/>
        </a:p>
      </dgm:t>
    </dgm:pt>
    <dgm:pt modelId="{F6E0E768-852B-4DCD-ACDE-F4BA35B47FDD}" type="pres">
      <dgm:prSet presAssocID="{E30986E9-B58B-41BE-8540-7E7372F43165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7D6E9C-2CEC-4133-B0A7-8F41CDA3A634}" type="pres">
      <dgm:prSet presAssocID="{E30986E9-B58B-41BE-8540-7E7372F43165}" presName="invisiNode" presStyleLbl="node1" presStyleIdx="3" presStyleCnt="6"/>
      <dgm:spPr/>
    </dgm:pt>
    <dgm:pt modelId="{26362D68-E885-4873-85FC-438C88D50623}" type="pres">
      <dgm:prSet presAssocID="{E30986E9-B58B-41BE-8540-7E7372F43165}" presName="imagNode" presStyleLbl="fgImgPlace1" presStyleIdx="3" presStyleCnt="6"/>
      <dgm:spPr>
        <a:blipFill rotWithShape="0">
          <a:blip xmlns:r="http://schemas.openxmlformats.org/officeDocument/2006/relationships"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AF948008-5262-44C8-BBF8-6945491CC271}" type="pres">
      <dgm:prSet presAssocID="{A511A789-B5BB-4595-B455-C677B414CB7B}" presName="sibTrans" presStyleLbl="sibTrans2D1" presStyleIdx="0" presStyleCnt="0"/>
      <dgm:spPr/>
      <dgm:t>
        <a:bodyPr/>
        <a:lstStyle/>
        <a:p>
          <a:endParaRPr lang="de-DE"/>
        </a:p>
      </dgm:t>
    </dgm:pt>
    <dgm:pt modelId="{1C27B854-0476-424E-A38A-DB0F95782D0D}" type="pres">
      <dgm:prSet presAssocID="{7F8F7B52-7CEC-443E-92B7-D228D2A8414E}" presName="compNode" presStyleCnt="0"/>
      <dgm:spPr/>
    </dgm:pt>
    <dgm:pt modelId="{EC9B6C29-CB4A-4B64-9EDF-4CC291973EF6}" type="pres">
      <dgm:prSet presAssocID="{7F8F7B52-7CEC-443E-92B7-D228D2A8414E}" presName="bkgdShape" presStyleLbl="node1" presStyleIdx="4" presStyleCnt="6"/>
      <dgm:spPr/>
      <dgm:t>
        <a:bodyPr/>
        <a:lstStyle/>
        <a:p>
          <a:endParaRPr lang="de-DE"/>
        </a:p>
      </dgm:t>
    </dgm:pt>
    <dgm:pt modelId="{E57B2A0E-E20B-4613-8F05-9D8E53CBD75D}" type="pres">
      <dgm:prSet presAssocID="{7F8F7B52-7CEC-443E-92B7-D228D2A8414E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B010B4-392D-4D05-93C8-13F73A048B0B}" type="pres">
      <dgm:prSet presAssocID="{7F8F7B52-7CEC-443E-92B7-D228D2A8414E}" presName="invisiNode" presStyleLbl="node1" presStyleIdx="4" presStyleCnt="6"/>
      <dgm:spPr/>
    </dgm:pt>
    <dgm:pt modelId="{708E79A1-93B4-4C1B-9E2F-1008D8043071}" type="pres">
      <dgm:prSet presAssocID="{7F8F7B52-7CEC-443E-92B7-D228D2A8414E}" presName="imagNode" presStyleLbl="fgImgPlace1" presStyleIdx="4" presStyleCnt="6"/>
      <dgm:spPr>
        <a:blipFill rotWithShape="0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5C519CA5-18F8-47FC-89F7-759FFEF2F77A}" type="pres">
      <dgm:prSet presAssocID="{A1C451FE-9CA6-4C2F-B523-0B1442806FC3}" presName="sibTrans" presStyleLbl="sibTrans2D1" presStyleIdx="0" presStyleCnt="0"/>
      <dgm:spPr/>
      <dgm:t>
        <a:bodyPr/>
        <a:lstStyle/>
        <a:p>
          <a:endParaRPr lang="de-DE"/>
        </a:p>
      </dgm:t>
    </dgm:pt>
    <dgm:pt modelId="{997410CC-4412-4C5F-A900-8E4A6C89DE93}" type="pres">
      <dgm:prSet presAssocID="{6D908A9E-09FF-4F02-BDCB-F3206F742048}" presName="compNode" presStyleCnt="0"/>
      <dgm:spPr/>
    </dgm:pt>
    <dgm:pt modelId="{7777E9BB-F5C8-4E2C-8D57-4C18B45072F6}" type="pres">
      <dgm:prSet presAssocID="{6D908A9E-09FF-4F02-BDCB-F3206F742048}" presName="bkgdShape" presStyleLbl="node1" presStyleIdx="5" presStyleCnt="6"/>
      <dgm:spPr>
        <a:prstGeom prst="flowChartAlternateProcess">
          <a:avLst/>
        </a:prstGeom>
      </dgm:spPr>
      <dgm:t>
        <a:bodyPr/>
        <a:lstStyle/>
        <a:p>
          <a:endParaRPr lang="de-DE"/>
        </a:p>
      </dgm:t>
    </dgm:pt>
    <dgm:pt modelId="{6257E809-E936-480D-9962-4D6AD19196B6}" type="pres">
      <dgm:prSet presAssocID="{6D908A9E-09FF-4F02-BDCB-F3206F742048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9E54E80-36BD-42F0-8B52-F92999B15D52}" type="pres">
      <dgm:prSet presAssocID="{6D908A9E-09FF-4F02-BDCB-F3206F742048}" presName="invisiNode" presStyleLbl="node1" presStyleIdx="5" presStyleCnt="6"/>
      <dgm:spPr/>
    </dgm:pt>
    <dgm:pt modelId="{6740CAC7-46BD-49DA-9DFA-BBDB0F8AA918}" type="pres">
      <dgm:prSet presAssocID="{6D908A9E-09FF-4F02-BDCB-F3206F742048}" presName="imagNode" presStyleLbl="fgImgPlace1" presStyleIdx="5" presStyleCnt="6"/>
      <dgm:spPr>
        <a:prstGeom prst="flowChartConnector">
          <a:avLst/>
        </a:prstGeom>
        <a:noFill/>
      </dgm:spPr>
      <dgm:t>
        <a:bodyPr/>
        <a:lstStyle/>
        <a:p>
          <a:endParaRPr lang="de-DE"/>
        </a:p>
      </dgm:t>
    </dgm:pt>
  </dgm:ptLst>
  <dgm:cxnLst>
    <dgm:cxn modelId="{DE0FC345-B513-114F-ACEE-453E6B588403}" type="presOf" srcId="{A1C451FE-9CA6-4C2F-B523-0B1442806FC3}" destId="{5C519CA5-18F8-47FC-89F7-759FFEF2F77A}" srcOrd="0" destOrd="0" presId="urn:microsoft.com/office/officeart/2005/8/layout/hList7#1"/>
    <dgm:cxn modelId="{80B1A316-5AE7-FB4E-B35C-544F6CBECE22}" type="presOf" srcId="{A2092FE2-FF9B-4AC5-9832-FC4110800FAD}" destId="{53437725-78B1-4E00-8A96-7C9B77890BBF}" srcOrd="0" destOrd="0" presId="urn:microsoft.com/office/officeart/2005/8/layout/hList7#1"/>
    <dgm:cxn modelId="{7FD29291-145B-5B41-ACC2-B7B3E48E01FB}" type="presOf" srcId="{E30986E9-B58B-41BE-8540-7E7372F43165}" destId="{F6E0E768-852B-4DCD-ACDE-F4BA35B47FDD}" srcOrd="1" destOrd="0" presId="urn:microsoft.com/office/officeart/2005/8/layout/hList7#1"/>
    <dgm:cxn modelId="{38ED3AE4-8F8E-F84F-B733-19DD89B8B39A}" type="presOf" srcId="{E30986E9-B58B-41BE-8540-7E7372F43165}" destId="{CE5B4FC3-22DC-431E-83B0-888EB0A5350E}" srcOrd="0" destOrd="0" presId="urn:microsoft.com/office/officeart/2005/8/layout/hList7#1"/>
    <dgm:cxn modelId="{90EE9555-9EED-6C48-9EC8-DAB9D9C748D7}" type="presOf" srcId="{DECE9F73-CF16-4A71-ADB9-F4C5885021DB}" destId="{F8DA9186-EC72-420F-973E-EBF1C696F46A}" srcOrd="0" destOrd="0" presId="urn:microsoft.com/office/officeart/2005/8/layout/hList7#1"/>
    <dgm:cxn modelId="{1E09DB2F-06F4-4744-BBA9-678A5F81D458}" type="presOf" srcId="{7F8F7B52-7CEC-443E-92B7-D228D2A8414E}" destId="{EC9B6C29-CB4A-4B64-9EDF-4CC291973EF6}" srcOrd="0" destOrd="0" presId="urn:microsoft.com/office/officeart/2005/8/layout/hList7#1"/>
    <dgm:cxn modelId="{BA2A8160-3363-664F-871B-6064EE4C4CE4}" type="presOf" srcId="{DECE9F73-CF16-4A71-ADB9-F4C5885021DB}" destId="{2D3119D1-9D25-4E03-BE9E-4CAD6824CD7A}" srcOrd="1" destOrd="0" presId="urn:microsoft.com/office/officeart/2005/8/layout/hList7#1"/>
    <dgm:cxn modelId="{BD1B1926-42EE-804E-BFB7-6475243BED73}" type="presOf" srcId="{C274A538-FA5F-42EB-9FEF-E699DA794758}" destId="{22538AEE-788D-40AC-A859-04F397DBCDD7}" srcOrd="1" destOrd="0" presId="urn:microsoft.com/office/officeart/2005/8/layout/hList7#1"/>
    <dgm:cxn modelId="{8E8998F2-ED7F-EC40-8464-25AD0A55CFDF}" type="presOf" srcId="{78DC0566-4DF2-4F2A-BB91-8D22CF2756C4}" destId="{49EE8777-4708-41EC-B4F7-46F5D2D45B0A}" srcOrd="0" destOrd="0" presId="urn:microsoft.com/office/officeart/2005/8/layout/hList7#1"/>
    <dgm:cxn modelId="{1DED0908-39D9-6543-AF8F-6DFC7778A1C1}" type="presOf" srcId="{A511A789-B5BB-4595-B455-C677B414CB7B}" destId="{AF948008-5262-44C8-BBF8-6945491CC271}" srcOrd="0" destOrd="0" presId="urn:microsoft.com/office/officeart/2005/8/layout/hList7#1"/>
    <dgm:cxn modelId="{2E29A666-36FF-D94D-9E4C-A3A7A671E07E}" type="presOf" srcId="{C274A538-FA5F-42EB-9FEF-E699DA794758}" destId="{8708C032-0BFA-4226-A7EB-CE517601EB25}" srcOrd="0" destOrd="0" presId="urn:microsoft.com/office/officeart/2005/8/layout/hList7#1"/>
    <dgm:cxn modelId="{2A1DD653-5070-4F6D-9521-3547E83ABB68}" srcId="{78DC0566-4DF2-4F2A-BB91-8D22CF2756C4}" destId="{1249F09C-4C49-46AF-8DD9-27AACCE55FF2}" srcOrd="0" destOrd="0" parTransId="{F8AFD453-76C7-41CD-953D-7293EC2D1749}" sibTransId="{A2092FE2-FF9B-4AC5-9832-FC4110800FAD}"/>
    <dgm:cxn modelId="{FE96D4DE-907C-A148-8AE4-ABF6AAEB5003}" type="presOf" srcId="{1249F09C-4C49-46AF-8DD9-27AACCE55FF2}" destId="{2C64E83F-97A9-453A-8E74-10B84134E04E}" srcOrd="1" destOrd="0" presId="urn:microsoft.com/office/officeart/2005/8/layout/hList7#1"/>
    <dgm:cxn modelId="{10AA9732-B748-47FB-B873-FB4E22E425F5}" srcId="{78DC0566-4DF2-4F2A-BB91-8D22CF2756C4}" destId="{E30986E9-B58B-41BE-8540-7E7372F43165}" srcOrd="3" destOrd="0" parTransId="{F86EAA9B-BE6E-4A27-AC36-7E88526024E8}" sibTransId="{A511A789-B5BB-4595-B455-C677B414CB7B}"/>
    <dgm:cxn modelId="{AE271D9D-C628-4D16-9C3D-95AC8CC3C984}" srcId="{78DC0566-4DF2-4F2A-BB91-8D22CF2756C4}" destId="{DECE9F73-CF16-4A71-ADB9-F4C5885021DB}" srcOrd="1" destOrd="0" parTransId="{69DC95A7-D22D-4A69-87BF-5C1BFC83ADDA}" sibTransId="{F0846070-A86A-446A-83BC-8C37457AD2D4}"/>
    <dgm:cxn modelId="{CF61FA00-3E68-F84F-9799-1897939D9B4E}" type="presOf" srcId="{F0846070-A86A-446A-83BC-8C37457AD2D4}" destId="{297D3243-D191-4877-B91B-7D4CCFFBCBC1}" srcOrd="0" destOrd="0" presId="urn:microsoft.com/office/officeart/2005/8/layout/hList7#1"/>
    <dgm:cxn modelId="{6A04FDC0-5268-4430-9FAA-E80350974033}" srcId="{78DC0566-4DF2-4F2A-BB91-8D22CF2756C4}" destId="{7F8F7B52-7CEC-443E-92B7-D228D2A8414E}" srcOrd="4" destOrd="0" parTransId="{B7C4406C-16A7-428A-848D-894ACAA96AD9}" sibTransId="{A1C451FE-9CA6-4C2F-B523-0B1442806FC3}"/>
    <dgm:cxn modelId="{5C12ED5A-9D24-9041-BF57-CA274D1A2B78}" type="presOf" srcId="{1249F09C-4C49-46AF-8DD9-27AACCE55FF2}" destId="{F4CCE812-033B-433C-B5EA-F87B86716128}" srcOrd="0" destOrd="0" presId="urn:microsoft.com/office/officeart/2005/8/layout/hList7#1"/>
    <dgm:cxn modelId="{B5968FD4-A8CE-5247-A94E-C8FAA9C6A420}" type="presOf" srcId="{6D908A9E-09FF-4F02-BDCB-F3206F742048}" destId="{6257E809-E936-480D-9962-4D6AD19196B6}" srcOrd="1" destOrd="0" presId="urn:microsoft.com/office/officeart/2005/8/layout/hList7#1"/>
    <dgm:cxn modelId="{986C0A01-404B-D646-8A6E-5BF9B56F8DB8}" type="presOf" srcId="{7F8F7B52-7CEC-443E-92B7-D228D2A8414E}" destId="{E57B2A0E-E20B-4613-8F05-9D8E53CBD75D}" srcOrd="1" destOrd="0" presId="urn:microsoft.com/office/officeart/2005/8/layout/hList7#1"/>
    <dgm:cxn modelId="{4834B7D6-FC64-4B20-9F73-AC56BFA85E9C}" srcId="{78DC0566-4DF2-4F2A-BB91-8D22CF2756C4}" destId="{C274A538-FA5F-42EB-9FEF-E699DA794758}" srcOrd="2" destOrd="0" parTransId="{A8535A4E-205B-468F-94AE-FF043843EEBF}" sibTransId="{A8EFFA9E-DC86-49F3-AA05-C82726F7B959}"/>
    <dgm:cxn modelId="{300A3671-43BE-8D45-A6A8-25D22104DDED}" type="presOf" srcId="{A8EFFA9E-DC86-49F3-AA05-C82726F7B959}" destId="{2DC0E8AF-EE70-442D-87ED-04786C14AABF}" srcOrd="0" destOrd="0" presId="urn:microsoft.com/office/officeart/2005/8/layout/hList7#1"/>
    <dgm:cxn modelId="{29635770-8E07-45E4-8C2D-B8C3F3DD3F80}" srcId="{78DC0566-4DF2-4F2A-BB91-8D22CF2756C4}" destId="{6D908A9E-09FF-4F02-BDCB-F3206F742048}" srcOrd="5" destOrd="0" parTransId="{E2F9B996-6E0B-4B66-B640-27E93B3FDE6B}" sibTransId="{DE1DCD3B-9DAD-4303-9052-3517116EF106}"/>
    <dgm:cxn modelId="{9EBBE295-2992-154E-9508-115CEC9D4B2A}" type="presOf" srcId="{6D908A9E-09FF-4F02-BDCB-F3206F742048}" destId="{7777E9BB-F5C8-4E2C-8D57-4C18B45072F6}" srcOrd="0" destOrd="0" presId="urn:microsoft.com/office/officeart/2005/8/layout/hList7#1"/>
    <dgm:cxn modelId="{33A457D1-BBA5-F24F-B4B6-59C01B988321}" type="presParOf" srcId="{49EE8777-4708-41EC-B4F7-46F5D2D45B0A}" destId="{287A2FC2-7C3A-4120-9871-C41C0147CB22}" srcOrd="0" destOrd="0" presId="urn:microsoft.com/office/officeart/2005/8/layout/hList7#1"/>
    <dgm:cxn modelId="{5AEAD491-7312-6748-BF34-7EB6995A1A4C}" type="presParOf" srcId="{49EE8777-4708-41EC-B4F7-46F5D2D45B0A}" destId="{69FF6CBA-841D-4A73-B989-866F8B3C9DD8}" srcOrd="1" destOrd="0" presId="urn:microsoft.com/office/officeart/2005/8/layout/hList7#1"/>
    <dgm:cxn modelId="{A2216B98-22B5-154A-B060-FB2ACE8238C3}" type="presParOf" srcId="{69FF6CBA-841D-4A73-B989-866F8B3C9DD8}" destId="{8B1B541F-D85C-44F3-BF4F-239A7CFCA685}" srcOrd="0" destOrd="0" presId="urn:microsoft.com/office/officeart/2005/8/layout/hList7#1"/>
    <dgm:cxn modelId="{930024E4-33DC-2746-8A5C-D1D3E2AE3CCB}" type="presParOf" srcId="{8B1B541F-D85C-44F3-BF4F-239A7CFCA685}" destId="{F4CCE812-033B-433C-B5EA-F87B86716128}" srcOrd="0" destOrd="0" presId="urn:microsoft.com/office/officeart/2005/8/layout/hList7#1"/>
    <dgm:cxn modelId="{3B9791C9-9CD3-8B4B-88D5-6D485F4198CE}" type="presParOf" srcId="{8B1B541F-D85C-44F3-BF4F-239A7CFCA685}" destId="{2C64E83F-97A9-453A-8E74-10B84134E04E}" srcOrd="1" destOrd="0" presId="urn:microsoft.com/office/officeart/2005/8/layout/hList7#1"/>
    <dgm:cxn modelId="{67579AA3-F95F-0C42-A6B9-71AC4D682297}" type="presParOf" srcId="{8B1B541F-D85C-44F3-BF4F-239A7CFCA685}" destId="{7F4C7AB3-0CBF-4530-90B8-BD3AC7C09A8E}" srcOrd="2" destOrd="0" presId="urn:microsoft.com/office/officeart/2005/8/layout/hList7#1"/>
    <dgm:cxn modelId="{00596AE6-1697-3B48-B067-03406F92C872}" type="presParOf" srcId="{8B1B541F-D85C-44F3-BF4F-239A7CFCA685}" destId="{EF5880C8-0652-411A-BFB4-8EA145564BC7}" srcOrd="3" destOrd="0" presId="urn:microsoft.com/office/officeart/2005/8/layout/hList7#1"/>
    <dgm:cxn modelId="{93E6E72C-BA50-D740-A72B-2F41F5F94D73}" type="presParOf" srcId="{69FF6CBA-841D-4A73-B989-866F8B3C9DD8}" destId="{53437725-78B1-4E00-8A96-7C9B77890BBF}" srcOrd="1" destOrd="0" presId="urn:microsoft.com/office/officeart/2005/8/layout/hList7#1"/>
    <dgm:cxn modelId="{01CD020C-DC28-3748-9B57-61D80FF36180}" type="presParOf" srcId="{69FF6CBA-841D-4A73-B989-866F8B3C9DD8}" destId="{1DAFBDA3-4F7E-4AD5-9589-0D93D7E68FA1}" srcOrd="2" destOrd="0" presId="urn:microsoft.com/office/officeart/2005/8/layout/hList7#1"/>
    <dgm:cxn modelId="{57948D59-4CFD-B74C-AA32-5EFD1AB7503A}" type="presParOf" srcId="{1DAFBDA3-4F7E-4AD5-9589-0D93D7E68FA1}" destId="{F8DA9186-EC72-420F-973E-EBF1C696F46A}" srcOrd="0" destOrd="0" presId="urn:microsoft.com/office/officeart/2005/8/layout/hList7#1"/>
    <dgm:cxn modelId="{9EEA7631-B60D-914F-8F9E-79D846B43EA5}" type="presParOf" srcId="{1DAFBDA3-4F7E-4AD5-9589-0D93D7E68FA1}" destId="{2D3119D1-9D25-4E03-BE9E-4CAD6824CD7A}" srcOrd="1" destOrd="0" presId="urn:microsoft.com/office/officeart/2005/8/layout/hList7#1"/>
    <dgm:cxn modelId="{781A5A19-3058-594F-9D67-4D5D035AE8C5}" type="presParOf" srcId="{1DAFBDA3-4F7E-4AD5-9589-0D93D7E68FA1}" destId="{3F9BA206-9416-42A3-B2FD-B63E4C585E7C}" srcOrd="2" destOrd="0" presId="urn:microsoft.com/office/officeart/2005/8/layout/hList7#1"/>
    <dgm:cxn modelId="{39476906-B12B-5A4D-AF3D-3C4501BDD1D5}" type="presParOf" srcId="{1DAFBDA3-4F7E-4AD5-9589-0D93D7E68FA1}" destId="{13C03EB2-42F8-488B-81D5-3B0A6C9CC995}" srcOrd="3" destOrd="0" presId="urn:microsoft.com/office/officeart/2005/8/layout/hList7#1"/>
    <dgm:cxn modelId="{4B9BA9BA-0200-6046-84A9-8CDFDF7E7F8E}" type="presParOf" srcId="{69FF6CBA-841D-4A73-B989-866F8B3C9DD8}" destId="{297D3243-D191-4877-B91B-7D4CCFFBCBC1}" srcOrd="3" destOrd="0" presId="urn:microsoft.com/office/officeart/2005/8/layout/hList7#1"/>
    <dgm:cxn modelId="{380DE310-2F28-154B-9592-3FA0239F9CB0}" type="presParOf" srcId="{69FF6CBA-841D-4A73-B989-866F8B3C9DD8}" destId="{FA5A43C3-90F9-4FF8-A159-F248692E7DE3}" srcOrd="4" destOrd="0" presId="urn:microsoft.com/office/officeart/2005/8/layout/hList7#1"/>
    <dgm:cxn modelId="{E1945117-D9F4-2349-9FAA-A256AB5961CD}" type="presParOf" srcId="{FA5A43C3-90F9-4FF8-A159-F248692E7DE3}" destId="{8708C032-0BFA-4226-A7EB-CE517601EB25}" srcOrd="0" destOrd="0" presId="urn:microsoft.com/office/officeart/2005/8/layout/hList7#1"/>
    <dgm:cxn modelId="{79E2981E-4E4E-AF49-B372-ED43A443CC44}" type="presParOf" srcId="{FA5A43C3-90F9-4FF8-A159-F248692E7DE3}" destId="{22538AEE-788D-40AC-A859-04F397DBCDD7}" srcOrd="1" destOrd="0" presId="urn:microsoft.com/office/officeart/2005/8/layout/hList7#1"/>
    <dgm:cxn modelId="{8A785323-2CF3-1241-ADCC-EEAFCC614958}" type="presParOf" srcId="{FA5A43C3-90F9-4FF8-A159-F248692E7DE3}" destId="{A0F7990D-A640-481B-9E25-559326AA65EE}" srcOrd="2" destOrd="0" presId="urn:microsoft.com/office/officeart/2005/8/layout/hList7#1"/>
    <dgm:cxn modelId="{3C83021D-9706-494A-A9A4-2C2C132E7ABB}" type="presParOf" srcId="{FA5A43C3-90F9-4FF8-A159-F248692E7DE3}" destId="{A569A9C6-46DB-40C5-A180-0CB0E6402F8F}" srcOrd="3" destOrd="0" presId="urn:microsoft.com/office/officeart/2005/8/layout/hList7#1"/>
    <dgm:cxn modelId="{881570F6-51ED-A54A-9D03-9E11109424A4}" type="presParOf" srcId="{69FF6CBA-841D-4A73-B989-866F8B3C9DD8}" destId="{2DC0E8AF-EE70-442D-87ED-04786C14AABF}" srcOrd="5" destOrd="0" presId="urn:microsoft.com/office/officeart/2005/8/layout/hList7#1"/>
    <dgm:cxn modelId="{D2028E67-0E4F-6645-8471-42CEAB0B78F7}" type="presParOf" srcId="{69FF6CBA-841D-4A73-B989-866F8B3C9DD8}" destId="{AC9ADAB1-5C46-49F8-872F-119189C5AB04}" srcOrd="6" destOrd="0" presId="urn:microsoft.com/office/officeart/2005/8/layout/hList7#1"/>
    <dgm:cxn modelId="{5CFC08F1-88EC-A449-9402-B942EBF7A222}" type="presParOf" srcId="{AC9ADAB1-5C46-49F8-872F-119189C5AB04}" destId="{CE5B4FC3-22DC-431E-83B0-888EB0A5350E}" srcOrd="0" destOrd="0" presId="urn:microsoft.com/office/officeart/2005/8/layout/hList7#1"/>
    <dgm:cxn modelId="{6092E4FA-7542-8049-A7B0-97D2E3372BB3}" type="presParOf" srcId="{AC9ADAB1-5C46-49F8-872F-119189C5AB04}" destId="{F6E0E768-852B-4DCD-ACDE-F4BA35B47FDD}" srcOrd="1" destOrd="0" presId="urn:microsoft.com/office/officeart/2005/8/layout/hList7#1"/>
    <dgm:cxn modelId="{F86FAD03-6EE0-854B-A1DD-2E125F458A3D}" type="presParOf" srcId="{AC9ADAB1-5C46-49F8-872F-119189C5AB04}" destId="{8E7D6E9C-2CEC-4133-B0A7-8F41CDA3A634}" srcOrd="2" destOrd="0" presId="urn:microsoft.com/office/officeart/2005/8/layout/hList7#1"/>
    <dgm:cxn modelId="{54E5BA35-B042-7B4A-8876-9DAAC6946C3A}" type="presParOf" srcId="{AC9ADAB1-5C46-49F8-872F-119189C5AB04}" destId="{26362D68-E885-4873-85FC-438C88D50623}" srcOrd="3" destOrd="0" presId="urn:microsoft.com/office/officeart/2005/8/layout/hList7#1"/>
    <dgm:cxn modelId="{60680F2A-C5F9-FE49-B1F7-46F4A5EB17E0}" type="presParOf" srcId="{69FF6CBA-841D-4A73-B989-866F8B3C9DD8}" destId="{AF948008-5262-44C8-BBF8-6945491CC271}" srcOrd="7" destOrd="0" presId="urn:microsoft.com/office/officeart/2005/8/layout/hList7#1"/>
    <dgm:cxn modelId="{5FD64A8C-D76F-0140-8D91-9DADB049E956}" type="presParOf" srcId="{69FF6CBA-841D-4A73-B989-866F8B3C9DD8}" destId="{1C27B854-0476-424E-A38A-DB0F95782D0D}" srcOrd="8" destOrd="0" presId="urn:microsoft.com/office/officeart/2005/8/layout/hList7#1"/>
    <dgm:cxn modelId="{C509EF9C-47C5-974A-B038-6D5A825C86E8}" type="presParOf" srcId="{1C27B854-0476-424E-A38A-DB0F95782D0D}" destId="{EC9B6C29-CB4A-4B64-9EDF-4CC291973EF6}" srcOrd="0" destOrd="0" presId="urn:microsoft.com/office/officeart/2005/8/layout/hList7#1"/>
    <dgm:cxn modelId="{800378FE-C4DB-AC4B-9ABE-4BC2C114FCCB}" type="presParOf" srcId="{1C27B854-0476-424E-A38A-DB0F95782D0D}" destId="{E57B2A0E-E20B-4613-8F05-9D8E53CBD75D}" srcOrd="1" destOrd="0" presId="urn:microsoft.com/office/officeart/2005/8/layout/hList7#1"/>
    <dgm:cxn modelId="{B29F7E9C-30C3-184E-A414-D5368D07AF73}" type="presParOf" srcId="{1C27B854-0476-424E-A38A-DB0F95782D0D}" destId="{51B010B4-392D-4D05-93C8-13F73A048B0B}" srcOrd="2" destOrd="0" presId="urn:microsoft.com/office/officeart/2005/8/layout/hList7#1"/>
    <dgm:cxn modelId="{1AFCA1A2-8844-954C-9D79-65C6F8EBF498}" type="presParOf" srcId="{1C27B854-0476-424E-A38A-DB0F95782D0D}" destId="{708E79A1-93B4-4C1B-9E2F-1008D8043071}" srcOrd="3" destOrd="0" presId="urn:microsoft.com/office/officeart/2005/8/layout/hList7#1"/>
    <dgm:cxn modelId="{D9A89761-2101-E44A-952C-F9141E5D32A0}" type="presParOf" srcId="{69FF6CBA-841D-4A73-B989-866F8B3C9DD8}" destId="{5C519CA5-18F8-47FC-89F7-759FFEF2F77A}" srcOrd="9" destOrd="0" presId="urn:microsoft.com/office/officeart/2005/8/layout/hList7#1"/>
    <dgm:cxn modelId="{D019DC1F-D42F-734C-A142-E473A1919B9D}" type="presParOf" srcId="{69FF6CBA-841D-4A73-B989-866F8B3C9DD8}" destId="{997410CC-4412-4C5F-A900-8E4A6C89DE93}" srcOrd="10" destOrd="0" presId="urn:microsoft.com/office/officeart/2005/8/layout/hList7#1"/>
    <dgm:cxn modelId="{1F56B2A7-7A87-924E-8546-756ECBD756B7}" type="presParOf" srcId="{997410CC-4412-4C5F-A900-8E4A6C89DE93}" destId="{7777E9BB-F5C8-4E2C-8D57-4C18B45072F6}" srcOrd="0" destOrd="0" presId="urn:microsoft.com/office/officeart/2005/8/layout/hList7#1"/>
    <dgm:cxn modelId="{16C4C252-4B5E-DD4F-A1C4-481BFB5869A2}" type="presParOf" srcId="{997410CC-4412-4C5F-A900-8E4A6C89DE93}" destId="{6257E809-E936-480D-9962-4D6AD19196B6}" srcOrd="1" destOrd="0" presId="urn:microsoft.com/office/officeart/2005/8/layout/hList7#1"/>
    <dgm:cxn modelId="{99908BFE-BBDC-1546-9321-BABE98850285}" type="presParOf" srcId="{997410CC-4412-4C5F-A900-8E4A6C89DE93}" destId="{C9E54E80-36BD-42F0-8B52-F92999B15D52}" srcOrd="2" destOrd="0" presId="urn:microsoft.com/office/officeart/2005/8/layout/hList7#1"/>
    <dgm:cxn modelId="{EDEB4894-F076-9646-B406-82E37887A49E}" type="presParOf" srcId="{997410CC-4412-4C5F-A900-8E4A6C89DE93}" destId="{6740CAC7-46BD-49DA-9DFA-BBDB0F8AA918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CE812-033B-433C-B5EA-F87B86716128}">
      <dsp:nvSpPr>
        <dsp:cNvPr id="0" name=""/>
        <dsp:cNvSpPr/>
      </dsp:nvSpPr>
      <dsp:spPr>
        <a:xfrm>
          <a:off x="103" y="0"/>
          <a:ext cx="1378190" cy="4393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Bedienen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Anwenden</a:t>
          </a:r>
          <a:endParaRPr lang="de-DE" sz="1400" b="1" kern="1200" dirty="0">
            <a:latin typeface="+mj-lt"/>
          </a:endParaRPr>
        </a:p>
      </dsp:txBody>
      <dsp:txXfrm>
        <a:off x="103" y="1757339"/>
        <a:ext cx="1378190" cy="1757339"/>
      </dsp:txXfrm>
    </dsp:sp>
    <dsp:sp modelId="{EF5880C8-0652-411A-BFB4-8EA145564BC7}">
      <dsp:nvSpPr>
        <dsp:cNvPr id="0" name=""/>
        <dsp:cNvSpPr/>
      </dsp:nvSpPr>
      <dsp:spPr>
        <a:xfrm>
          <a:off x="41449" y="263600"/>
          <a:ext cx="1295498" cy="1462984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DA9186-EC72-420F-973E-EBF1C696F46A}">
      <dsp:nvSpPr>
        <dsp:cNvPr id="0" name=""/>
        <dsp:cNvSpPr/>
      </dsp:nvSpPr>
      <dsp:spPr>
        <a:xfrm>
          <a:off x="1419639" y="0"/>
          <a:ext cx="1378190" cy="4393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Informieren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Recherchieren</a:t>
          </a:r>
          <a:endParaRPr lang="de-DE" sz="1400" b="1" kern="1200" dirty="0">
            <a:latin typeface="+mj-lt"/>
          </a:endParaRPr>
        </a:p>
      </dsp:txBody>
      <dsp:txXfrm>
        <a:off x="1419639" y="1757339"/>
        <a:ext cx="1378190" cy="1757339"/>
      </dsp:txXfrm>
    </dsp:sp>
    <dsp:sp modelId="{13C03EB2-42F8-488B-81D5-3B0A6C9CC995}">
      <dsp:nvSpPr>
        <dsp:cNvPr id="0" name=""/>
        <dsp:cNvSpPr/>
      </dsp:nvSpPr>
      <dsp:spPr>
        <a:xfrm>
          <a:off x="1460984" y="263600"/>
          <a:ext cx="1295498" cy="1462984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08C032-0BFA-4226-A7EB-CE517601EB25}">
      <dsp:nvSpPr>
        <dsp:cNvPr id="0" name=""/>
        <dsp:cNvSpPr/>
      </dsp:nvSpPr>
      <dsp:spPr>
        <a:xfrm>
          <a:off x="2839175" y="0"/>
          <a:ext cx="1378190" cy="4393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Kommunizieren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Kooperieren</a:t>
          </a:r>
        </a:p>
      </dsp:txBody>
      <dsp:txXfrm>
        <a:off x="2839175" y="1757339"/>
        <a:ext cx="1378190" cy="1757339"/>
      </dsp:txXfrm>
    </dsp:sp>
    <dsp:sp modelId="{A569A9C6-46DB-40C5-A180-0CB0E6402F8F}">
      <dsp:nvSpPr>
        <dsp:cNvPr id="0" name=""/>
        <dsp:cNvSpPr/>
      </dsp:nvSpPr>
      <dsp:spPr>
        <a:xfrm>
          <a:off x="2880520" y="263600"/>
          <a:ext cx="1295498" cy="1462984"/>
        </a:xfrm>
        <a:prstGeom prst="ellipse">
          <a:avLst/>
        </a:prstGeom>
        <a:blipFill rotWithShape="0">
          <a:blip xmlns:r="http://schemas.openxmlformats.org/officeDocument/2006/relationships"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E5B4FC3-22DC-431E-83B0-888EB0A5350E}">
      <dsp:nvSpPr>
        <dsp:cNvPr id="0" name=""/>
        <dsp:cNvSpPr/>
      </dsp:nvSpPr>
      <dsp:spPr>
        <a:xfrm>
          <a:off x="4258710" y="0"/>
          <a:ext cx="1378190" cy="4393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Produzieren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Präsentieren</a:t>
          </a:r>
        </a:p>
      </dsp:txBody>
      <dsp:txXfrm>
        <a:off x="4258710" y="1757339"/>
        <a:ext cx="1378190" cy="1757339"/>
      </dsp:txXfrm>
    </dsp:sp>
    <dsp:sp modelId="{26362D68-E885-4873-85FC-438C88D50623}">
      <dsp:nvSpPr>
        <dsp:cNvPr id="0" name=""/>
        <dsp:cNvSpPr/>
      </dsp:nvSpPr>
      <dsp:spPr>
        <a:xfrm>
          <a:off x="4300056" y="263600"/>
          <a:ext cx="1295498" cy="1462984"/>
        </a:xfrm>
        <a:prstGeom prst="ellipse">
          <a:avLst/>
        </a:prstGeom>
        <a:blipFill rotWithShape="0">
          <a:blip xmlns:r="http://schemas.openxmlformats.org/officeDocument/2006/relationships"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C9B6C29-CB4A-4B64-9EDF-4CC291973EF6}">
      <dsp:nvSpPr>
        <dsp:cNvPr id="0" name=""/>
        <dsp:cNvSpPr/>
      </dsp:nvSpPr>
      <dsp:spPr>
        <a:xfrm>
          <a:off x="5678246" y="0"/>
          <a:ext cx="1378190" cy="4393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Analysieren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Reflektieren</a:t>
          </a:r>
        </a:p>
      </dsp:txBody>
      <dsp:txXfrm>
        <a:off x="5678246" y="1757339"/>
        <a:ext cx="1378190" cy="1757339"/>
      </dsp:txXfrm>
    </dsp:sp>
    <dsp:sp modelId="{708E79A1-93B4-4C1B-9E2F-1008D8043071}">
      <dsp:nvSpPr>
        <dsp:cNvPr id="0" name=""/>
        <dsp:cNvSpPr/>
      </dsp:nvSpPr>
      <dsp:spPr>
        <a:xfrm>
          <a:off x="5719592" y="263600"/>
          <a:ext cx="1295498" cy="1462984"/>
        </a:xfrm>
        <a:prstGeom prst="ellipse">
          <a:avLst/>
        </a:prstGeom>
        <a:blipFill rotWithShape="0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77E9BB-F5C8-4E2C-8D57-4C18B45072F6}">
      <dsp:nvSpPr>
        <dsp:cNvPr id="0" name=""/>
        <dsp:cNvSpPr/>
      </dsp:nvSpPr>
      <dsp:spPr>
        <a:xfrm>
          <a:off x="7097782" y="0"/>
          <a:ext cx="1378190" cy="4393348"/>
        </a:xfrm>
        <a:prstGeom prst="flowChartAlternateProcess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Problemlösen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und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>
              <a:latin typeface="+mj-lt"/>
              <a:ea typeface="+mn-ea"/>
              <a:cs typeface="+mn-cs"/>
            </a:rPr>
            <a:t>Modellieren</a:t>
          </a:r>
        </a:p>
      </dsp:txBody>
      <dsp:txXfrm>
        <a:off x="7097782" y="1757339"/>
        <a:ext cx="1378190" cy="1757339"/>
      </dsp:txXfrm>
    </dsp:sp>
    <dsp:sp modelId="{6740CAC7-46BD-49DA-9DFA-BBDB0F8AA918}">
      <dsp:nvSpPr>
        <dsp:cNvPr id="0" name=""/>
        <dsp:cNvSpPr/>
      </dsp:nvSpPr>
      <dsp:spPr>
        <a:xfrm>
          <a:off x="7139128" y="263600"/>
          <a:ext cx="1295498" cy="1462984"/>
        </a:xfrm>
        <a:prstGeom prst="flowChartConnector">
          <a:avLst/>
        </a:prstGeom>
        <a:noFill/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87A2FC2-7C3A-4120-9871-C41C0147CB22}">
      <dsp:nvSpPr>
        <dsp:cNvPr id="0" name=""/>
        <dsp:cNvSpPr/>
      </dsp:nvSpPr>
      <dsp:spPr>
        <a:xfrm>
          <a:off x="339043" y="3514678"/>
          <a:ext cx="7797989" cy="659002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Verdana" panose="020B0604030504040204" pitchFamily="34" charset="0"/>
              </a:defRPr>
            </a:lvl1pPr>
          </a:lstStyle>
          <a:p>
            <a:fld id="{989FC667-C861-4619-A295-30ABA535179E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961D741C-C3D9-47A8-8B12-6182DB33ED0C}" type="datetimeFigureOut">
              <a:rPr lang="de-DE" altLang="de-DE"/>
              <a:pPr/>
              <a:t>28.08.2018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5131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Verdana" panose="020B0604030504040204" pitchFamily="34" charset="0"/>
              </a:defRPr>
            </a:lvl1pPr>
          </a:lstStyle>
          <a:p>
            <a:fld id="{9394D4A9-F2CE-460A-BCAB-EC54743686BC}" type="datetimeFigureOut">
              <a:rPr lang="de-DE" altLang="de-DE"/>
              <a:pPr/>
              <a:t>28.08.2018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Verdana" panose="020B0604030504040204" pitchFamily="34" charset="0"/>
              </a:defRPr>
            </a:lvl1pPr>
          </a:lstStyle>
          <a:p>
            <a:fld id="{2ECA8D7B-B58C-4D85-9C31-382414567F3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20994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Verdana" panose="020B0604030504040204" pitchFamily="34" charset="0"/>
              </a:rPr>
              <a:t>Bedienen und Anwenden beschreibt die technische Fähigkeit, Medien sinnvoll einzusetzen und ist Voraussetzung für die Mediennutzung</a:t>
            </a:r>
          </a:p>
          <a:p>
            <a:r>
              <a:rPr lang="de-DE" altLang="de-DE" smtClean="0">
                <a:latin typeface="Verdana" panose="020B0604030504040204" pitchFamily="34" charset="0"/>
              </a:rPr>
              <a:t>Informieren und Recherchieren umfasst die Nutzung digitaler Quellen und die kritische Bewertung von Informationen</a:t>
            </a:r>
          </a:p>
          <a:p>
            <a:r>
              <a:rPr lang="de-DE" altLang="de-DE" smtClean="0">
                <a:latin typeface="Verdana" panose="020B0604030504040204" pitchFamily="34" charset="0"/>
              </a:rPr>
              <a:t>Kommunizieren und Kooperieren heißt, Regeln für eine sichere Kommunikation zu beherrschen und Medien zur Zusammenarbeit zu nutzen</a:t>
            </a:r>
          </a:p>
          <a:p>
            <a:r>
              <a:rPr lang="de-DE" altLang="de-DE" smtClean="0">
                <a:latin typeface="Verdana" panose="020B0604030504040204" pitchFamily="34" charset="0"/>
              </a:rPr>
              <a:t>Produzieren und Präsentieren bedeutet, Gestaltungsmöglichkeiten zu kennen und bei der Planung und Realisierung eines Medienprodukts einzusetzen.</a:t>
            </a:r>
          </a:p>
          <a:p>
            <a:r>
              <a:rPr lang="de-DE" altLang="de-DE" smtClean="0">
                <a:latin typeface="Verdana" panose="020B0604030504040204" pitchFamily="34" charset="0"/>
              </a:rPr>
              <a:t>Analysieren und Reflektieren bedeutet das Wissen um die Bedeutung und Wirkung von Medien allgemein und die kritische Auseinandersetzung mit dem eigenen Medienverhalten</a:t>
            </a:r>
          </a:p>
          <a:p>
            <a:endParaRPr lang="de-DE" altLang="de-DE" smtClean="0">
              <a:latin typeface="Times" panose="02020603050405020304" pitchFamily="18" charset="0"/>
            </a:endParaRPr>
          </a:p>
        </p:txBody>
      </p:sp>
      <p:sp>
        <p:nvSpPr>
          <p:cNvPr id="1638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60EBC4C-FCB9-4D26-9EE3-13B0D5518D3E}" type="slidenum">
              <a:rPr lang="de-DE" altLang="de-DE" sz="1300">
                <a:latin typeface="Times" panose="02020603050405020304" pitchFamily="18" charset="0"/>
              </a:rPr>
              <a:pPr eaLnBrk="1" hangingPunct="1"/>
              <a:t>9</a:t>
            </a:fld>
            <a:endParaRPr lang="de-DE" altLang="de-DE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803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32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Shape 323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528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354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Shape 355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Verdana" panose="020B0604030504040204" pitchFamily="34" charset="0"/>
              </a:rPr>
              <a:t>Bastelanleitungen, Vorgangsbeschreibungen… Schritt für Schritt-Anweisungen</a:t>
            </a:r>
          </a:p>
          <a:p>
            <a:r>
              <a:rPr lang="de-DE" altLang="de-DE" smtClean="0">
                <a:latin typeface="Verdana" panose="020B0604030504040204" pitchFamily="34" charset="0"/>
              </a:rPr>
              <a:t>Bewusstmachung der Teilschritte, die zum Ergebnis führen (welche) und deren Reihenfolge</a:t>
            </a:r>
          </a:p>
          <a:p>
            <a:endParaRPr lang="de-DE" altLang="de-DE" smtClean="0">
              <a:latin typeface="Verdana" panose="020B0604030504040204" pitchFamily="34" charset="0"/>
            </a:endParaRPr>
          </a:p>
          <a:p>
            <a:r>
              <a:rPr lang="de-DE" altLang="de-DE" smtClean="0">
                <a:latin typeface="Verdana" panose="020B0604030504040204" pitchFamily="34" charset="0"/>
              </a:rPr>
              <a:t>Sortieren/Sortieralgorithmus ist weiteres Prinzip der Informatik</a:t>
            </a:r>
          </a:p>
        </p:txBody>
      </p:sp>
    </p:spTree>
    <p:extLst>
      <p:ext uri="{BB962C8B-B14F-4D97-AF65-F5344CB8AC3E}">
        <p14:creationId xmlns:p14="http://schemas.microsoft.com/office/powerpoint/2010/main" val="267878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ineo NRW 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 userDrawn="1"/>
        </p:nvSpPr>
        <p:spPr>
          <a:xfrm>
            <a:off x="0" y="5211763"/>
            <a:ext cx="9144000" cy="1084262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Verdana"/>
            </a:endParaRPr>
          </a:p>
        </p:txBody>
      </p:sp>
      <p:pic>
        <p:nvPicPr>
          <p:cNvPr id="4" name="Bild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90513"/>
            <a:ext cx="28940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5211763"/>
            <a:ext cx="28829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8024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946653" y="1306565"/>
            <a:ext cx="7372350" cy="511302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900"/>
              </a:spcBef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8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6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34367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 Bild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6"/>
          <p:cNvSpPr>
            <a:spLocks noGrp="1"/>
          </p:cNvSpPr>
          <p:nvPr>
            <p:ph type="pic" sz="quarter" idx="14"/>
          </p:nvPr>
        </p:nvSpPr>
        <p:spPr>
          <a:xfrm>
            <a:off x="1000434" y="1288261"/>
            <a:ext cx="2009775" cy="4999324"/>
          </a:xfrm>
          <a:solidFill>
            <a:srgbClr val="C9CEE8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3308195" y="1144050"/>
            <a:ext cx="4985754" cy="513850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1pPr>
            <a:lvl2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12177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 Bildfoli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3308195" y="1144050"/>
            <a:ext cx="4985754" cy="513850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1pPr>
            <a:lvl2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1000434" y="1289050"/>
            <a:ext cx="2009775" cy="2501900"/>
          </a:xfrm>
          <a:solidFill>
            <a:srgbClr val="DCDFF2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9" name="Bildplatzhalter 6"/>
          <p:cNvSpPr>
            <a:spLocks noGrp="1"/>
          </p:cNvSpPr>
          <p:nvPr>
            <p:ph type="pic" sz="quarter" idx="14"/>
          </p:nvPr>
        </p:nvSpPr>
        <p:spPr>
          <a:xfrm>
            <a:off x="1000434" y="3791415"/>
            <a:ext cx="2009775" cy="2496169"/>
          </a:xfrm>
          <a:solidFill>
            <a:srgbClr val="C9CEE8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3807573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 Bildfoli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3308195" y="1144050"/>
            <a:ext cx="4985754" cy="51446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1pPr>
            <a:lvl2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1000434" y="1289049"/>
            <a:ext cx="2009775" cy="1666011"/>
          </a:xfrm>
          <a:solidFill>
            <a:srgbClr val="DCDFF2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9" name="Bildplatzhalter 6"/>
          <p:cNvSpPr>
            <a:spLocks noGrp="1"/>
          </p:cNvSpPr>
          <p:nvPr>
            <p:ph type="pic" sz="quarter" idx="14"/>
          </p:nvPr>
        </p:nvSpPr>
        <p:spPr>
          <a:xfrm>
            <a:off x="1000434" y="4621862"/>
            <a:ext cx="2009775" cy="1665722"/>
          </a:xfrm>
          <a:solidFill>
            <a:srgbClr val="DCDFF2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5"/>
          </p:nvPr>
        </p:nvSpPr>
        <p:spPr>
          <a:xfrm>
            <a:off x="1000434" y="2967273"/>
            <a:ext cx="2009775" cy="1665722"/>
          </a:xfrm>
          <a:solidFill>
            <a:srgbClr val="C9CEE8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01104216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sprech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3308195" y="1440902"/>
            <a:ext cx="4985754" cy="4786709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1pPr>
            <a:lvl2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>
              <a:lnSpc>
                <a:spcPts val="2180"/>
              </a:lnSpc>
              <a:spcBef>
                <a:spcPts val="9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1000434" y="1587429"/>
            <a:ext cx="2009775" cy="2497149"/>
          </a:xfrm>
          <a:solidFill>
            <a:srgbClr val="DCDFF2"/>
          </a:solidFill>
          <a:ln w="3175" cmpd="sng">
            <a:solidFill>
              <a:schemeClr val="bg1">
                <a:lumMod val="65000"/>
              </a:schemeClr>
            </a:solidFill>
          </a:ln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03362211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1000434" y="1289050"/>
            <a:ext cx="7286316" cy="5005194"/>
          </a:xfrm>
          <a:solidFill>
            <a:srgbClr val="DCDFF2"/>
          </a:solidFill>
        </p:spPr>
        <p:txBody>
          <a:bodyPr rtlCol="0" anchor="ctr">
            <a:normAutofit/>
          </a:bodyPr>
          <a:lstStyle>
            <a:lvl1pPr algn="ctr">
              <a:defRPr sz="800">
                <a:solidFill>
                  <a:srgbClr val="355198"/>
                </a:solidFill>
              </a:defRPr>
            </a:lvl1pPr>
          </a:lstStyle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3491938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27D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6586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92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8" descr="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 userDrawn="1"/>
        </p:nvSpPr>
        <p:spPr>
          <a:xfrm>
            <a:off x="0" y="5211763"/>
            <a:ext cx="9144000" cy="1084262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Verdana"/>
            </a:endParaRPr>
          </a:p>
        </p:txBody>
      </p:sp>
      <p:pic>
        <p:nvPicPr>
          <p:cNvPr id="7" name="Bild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90513"/>
            <a:ext cx="28940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6" descr="logo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5873750"/>
            <a:ext cx="24495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40418" y="3317131"/>
            <a:ext cx="7062293" cy="523220"/>
          </a:xfrm>
        </p:spPr>
        <p:txBody>
          <a:bodyPr anchor="t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7"/>
          </p:nvPr>
        </p:nvSpPr>
        <p:spPr>
          <a:xfrm>
            <a:off x="6098139" y="5902336"/>
            <a:ext cx="2791330" cy="307777"/>
          </a:xfrm>
        </p:spPr>
        <p:txBody>
          <a:bodyPr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5627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8964613" cy="404813"/>
          </a:xfrm>
        </p:spPr>
        <p:txBody>
          <a:bodyPr/>
          <a:lstStyle>
            <a:lvl1pPr marL="0" indent="0"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F24C739-9EA4-4B13-8480-C4DE9239774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046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914400" y="309563"/>
            <a:ext cx="506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10"/>
          <p:cNvSpPr>
            <a:spLocks noGrp="1"/>
          </p:cNvSpPr>
          <p:nvPr>
            <p:ph type="body" idx="1"/>
          </p:nvPr>
        </p:nvSpPr>
        <p:spPr bwMode="auto">
          <a:xfrm>
            <a:off x="549275" y="1249363"/>
            <a:ext cx="7891463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0" y="992188"/>
            <a:ext cx="9144000" cy="0"/>
          </a:xfrm>
          <a:prstGeom prst="line">
            <a:avLst/>
          </a:prstGeom>
          <a:ln w="10541">
            <a:solidFill>
              <a:srgbClr val="2C439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9" name="Bild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290513"/>
            <a:ext cx="2159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1" r:id="rId10"/>
    <p:sldLayoutId id="2147484072" r:id="rId11"/>
  </p:sldLayoutIdLst>
  <p:transition>
    <p:fade/>
  </p:transition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b="1" kern="1200">
          <a:solidFill>
            <a:srgbClr val="21327D"/>
          </a:solidFill>
          <a:latin typeface="+mn-lt"/>
          <a:ea typeface="MS PGothic" panose="020B0600070205080204" pitchFamily="34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Calibri" pitchFamily="34" charset="0"/>
          <a:ea typeface="MS PGothic" panose="020B0600070205080204" pitchFamily="34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Calibri" pitchFamily="34" charset="0"/>
          <a:ea typeface="MS PGothic" panose="020B0600070205080204" pitchFamily="34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Calibri" pitchFamily="34" charset="0"/>
          <a:ea typeface="MS PGothic" panose="020B0600070205080204" pitchFamily="34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Calibri" pitchFamily="34" charset="0"/>
          <a:ea typeface="MS PGothic" panose="020B0600070205080204" pitchFamily="34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b="1">
          <a:solidFill>
            <a:srgbClr val="21327D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1500"/>
        </a:spcBef>
        <a:spcAft>
          <a:spcPct val="0"/>
        </a:spcAft>
        <a:buClr>
          <a:srgbClr val="002F5F"/>
        </a:buClr>
        <a:buFont typeface="Arial" panose="020B0604020202020204" pitchFamily="34" charset="0"/>
        <a:defRPr sz="1400" kern="1200">
          <a:solidFill>
            <a:schemeClr val="tx1"/>
          </a:solidFill>
          <a:latin typeface="+mn-lt"/>
          <a:ea typeface="MS PGothic" panose="020B0600070205080204" pitchFamily="34" charset="-128"/>
          <a:cs typeface="Verdana"/>
        </a:defRPr>
      </a:lvl1pPr>
      <a:lvl2pPr marL="238125" indent="-238125" algn="l" defTabSz="457200" rtl="0" eaLnBrk="0" fontAlgn="base" hangingPunct="0">
        <a:spcBef>
          <a:spcPts val="1500"/>
        </a:spcBef>
        <a:spcAft>
          <a:spcPct val="0"/>
        </a:spcAft>
        <a:buSzPct val="100000"/>
        <a:buBlip>
          <a:blip r:embed="rId14"/>
        </a:buBlip>
        <a:defRPr sz="1400" kern="1200">
          <a:solidFill>
            <a:schemeClr val="tx1"/>
          </a:solidFill>
          <a:latin typeface="+mn-lt"/>
          <a:ea typeface="Verdana" pitchFamily="34" charset="0"/>
          <a:cs typeface="Verdana"/>
        </a:defRPr>
      </a:lvl2pPr>
      <a:lvl3pPr marL="523875" indent="-258763" algn="l" defTabSz="457200" rtl="0" eaLnBrk="0" fontAlgn="base" hangingPunct="0">
        <a:spcBef>
          <a:spcPts val="1500"/>
        </a:spcBef>
        <a:spcAft>
          <a:spcPct val="0"/>
        </a:spcAft>
        <a:buSzPct val="100000"/>
        <a:buBlip>
          <a:blip r:embed="rId15"/>
        </a:buBlip>
        <a:defRPr sz="1400" kern="1200">
          <a:solidFill>
            <a:schemeClr val="tx1"/>
          </a:solidFill>
          <a:latin typeface="+mn-lt"/>
          <a:ea typeface="Verdana" pitchFamily="34" charset="0"/>
          <a:cs typeface="Verdana"/>
        </a:defRPr>
      </a:lvl3pPr>
      <a:lvl4pPr marL="765175" indent="-228600" algn="l" defTabSz="457200" rtl="0" eaLnBrk="0" fontAlgn="base" hangingPunct="0">
        <a:spcBef>
          <a:spcPts val="1500"/>
        </a:spcBef>
        <a:spcAft>
          <a:spcPct val="0"/>
        </a:spcAft>
        <a:buSzPct val="100000"/>
        <a:buBlip>
          <a:blip r:embed="rId16"/>
        </a:buBlip>
        <a:defRPr sz="1400" kern="1200">
          <a:solidFill>
            <a:schemeClr val="tx1"/>
          </a:solidFill>
          <a:latin typeface="+mn-lt"/>
          <a:ea typeface="Verdana" pitchFamily="34" charset="0"/>
          <a:cs typeface="Verdana"/>
        </a:defRPr>
      </a:lvl4pPr>
      <a:lvl5pPr marL="1030288" indent="-271463" algn="l" defTabSz="457200" rtl="0" eaLnBrk="0" fontAlgn="base" hangingPunct="0">
        <a:spcBef>
          <a:spcPts val="1500"/>
        </a:spcBef>
        <a:spcAft>
          <a:spcPct val="0"/>
        </a:spcAft>
        <a:buSzPct val="100000"/>
        <a:buBlip>
          <a:blip r:embed="rId17"/>
        </a:buBlip>
        <a:defRPr sz="1400" kern="1200">
          <a:solidFill>
            <a:schemeClr val="tx1"/>
          </a:solidFill>
          <a:latin typeface="+mn-lt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winf.de/biber/download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enberatung.nrw.d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Untertitel 4"/>
          <p:cNvSpPr txBox="1">
            <a:spLocks/>
          </p:cNvSpPr>
          <p:nvPr/>
        </p:nvSpPr>
        <p:spPr bwMode="auto">
          <a:xfrm>
            <a:off x="968375" y="5876925"/>
            <a:ext cx="78533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1000"/>
              </a:spcBef>
              <a:buClr>
                <a:srgbClr val="002F5F"/>
              </a:buClr>
              <a:buFont typeface="Arial" panose="020B0604020202020204" pitchFamily="34" charset="0"/>
              <a:buNone/>
            </a:pPr>
            <a:endParaRPr lang="de-DE" altLang="de-DE" sz="2000">
              <a:solidFill>
                <a:srgbClr val="1C2479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39800" y="3663950"/>
            <a:ext cx="7062788" cy="522288"/>
          </a:xfrm>
        </p:spPr>
        <p:txBody>
          <a:bodyPr/>
          <a:lstStyle/>
          <a:p>
            <a:pPr eaLnBrk="1" hangingPunct="1"/>
            <a:r>
              <a:rPr lang="de-DE" altLang="de-DE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Lernen in der digitalen Welt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Lernen in der digitalen Welt</a:t>
            </a:r>
          </a:p>
        </p:txBody>
      </p:sp>
      <p:sp>
        <p:nvSpPr>
          <p:cNvPr id="819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8195" name="Foliennummernplatzhalt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14325" y="6602413"/>
            <a:ext cx="387350" cy="21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14101DA-43E2-4522-8E9E-F375361978EC}" type="slidenum">
              <a:rPr lang="de-DE" altLang="de-DE" sz="800">
                <a:solidFill>
                  <a:schemeClr val="accent1"/>
                </a:solidFill>
                <a:latin typeface="Verdana" panose="020B0604030504040204" pitchFamily="34" charset="0"/>
              </a:rPr>
              <a:pPr eaLnBrk="1" hangingPunct="1"/>
              <a:t>2</a:t>
            </a:fld>
            <a:endParaRPr lang="de-DE" altLang="de-DE" sz="80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pic>
        <p:nvPicPr>
          <p:cNvPr id="8196" name="Bild 2" descr="2016-01-20 10.06.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233488"/>
            <a:ext cx="794385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feld 5"/>
          <p:cNvSpPr txBox="1">
            <a:spLocks noChangeArrowheads="1"/>
          </p:cNvSpPr>
          <p:nvPr/>
        </p:nvSpPr>
        <p:spPr bwMode="auto">
          <a:xfrm>
            <a:off x="6804025" y="6462713"/>
            <a:ext cx="173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200"/>
              <a:t>Foto: Wolfgang Vaupel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uppierung 4"/>
          <p:cNvGrpSpPr>
            <a:grpSpLocks/>
          </p:cNvGrpSpPr>
          <p:nvPr/>
        </p:nvGrpSpPr>
        <p:grpSpPr bwMode="auto">
          <a:xfrm>
            <a:off x="4549775" y="2227263"/>
            <a:ext cx="4594225" cy="4152900"/>
            <a:chOff x="4549775" y="2227263"/>
            <a:chExt cx="4594225" cy="4152900"/>
          </a:xfrm>
        </p:grpSpPr>
        <p:grpSp>
          <p:nvGrpSpPr>
            <p:cNvPr id="9256" name="Gruppieren 38"/>
            <p:cNvGrpSpPr>
              <a:grpSpLocks/>
            </p:cNvGrpSpPr>
            <p:nvPr/>
          </p:nvGrpSpPr>
          <p:grpSpPr bwMode="auto">
            <a:xfrm>
              <a:off x="4549775" y="2227263"/>
              <a:ext cx="4594225" cy="4152900"/>
              <a:chOff x="4549775" y="2227263"/>
              <a:chExt cx="4594225" cy="4152900"/>
            </a:xfrm>
          </p:grpSpPr>
          <p:sp>
            <p:nvSpPr>
              <p:cNvPr id="22" name="Freihandform 21"/>
              <p:cNvSpPr/>
              <p:nvPr/>
            </p:nvSpPr>
            <p:spPr bwMode="auto">
              <a:xfrm>
                <a:off x="4549775" y="2227263"/>
                <a:ext cx="4594225" cy="4152900"/>
              </a:xfrm>
              <a:custGeom>
                <a:avLst/>
                <a:gdLst/>
                <a:ahLst/>
                <a:cxnLst/>
                <a:rect l="l" t="t" r="r" b="b"/>
                <a:pathLst>
                  <a:path w="4594361" h="4154100">
                    <a:moveTo>
                      <a:pt x="4594361" y="0"/>
                    </a:moveTo>
                    <a:lnTo>
                      <a:pt x="4594361" y="4129760"/>
                    </a:lnTo>
                    <a:lnTo>
                      <a:pt x="2042607" y="4154100"/>
                    </a:lnTo>
                    <a:lnTo>
                      <a:pt x="0" y="1462395"/>
                    </a:lnTo>
                    <a:close/>
                  </a:path>
                </a:pathLst>
              </a:custGeom>
              <a:blipFill rotWithShape="1">
                <a:blip r:embed="rId2"/>
                <a:srcRect/>
                <a:stretch>
                  <a:fillRect l="-88716" t="-61168" r="-8758" b="-41854"/>
                </a:stretch>
              </a:blip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dirty="0">
                  <a:latin typeface="Verdana"/>
                </a:endParaRPr>
              </a:p>
            </p:txBody>
          </p:sp>
          <p:sp>
            <p:nvSpPr>
              <p:cNvPr id="9261" name="Inhaltsplatzhalter 6"/>
              <p:cNvSpPr txBox="1">
                <a:spLocks/>
              </p:cNvSpPr>
              <p:nvPr/>
            </p:nvSpPr>
            <p:spPr bwMode="auto">
              <a:xfrm>
                <a:off x="5995988" y="4173538"/>
                <a:ext cx="2751137" cy="738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Fortbildung NRW</a:t>
                </a:r>
              </a:p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Medienberater/innen</a:t>
                </a:r>
              </a:p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Ausbildung Lehrer/innen</a:t>
                </a:r>
                <a:endParaRPr lang="de-DE" altLang="de-DE" sz="1400">
                  <a:solidFill>
                    <a:srgbClr val="21327D"/>
                  </a:solidFill>
                  <a:latin typeface="Calibri" panose="020F0502020204030204" pitchFamily="34" charset="0"/>
                </a:endParaRPr>
              </a:p>
            </p:txBody>
          </p:sp>
        </p:grpSp>
        <p:pic>
          <p:nvPicPr>
            <p:cNvPr id="9257" name="Bild 5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3300" y="3773488"/>
              <a:ext cx="2003425" cy="350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18" name="Gruppierung 3"/>
          <p:cNvGrpSpPr>
            <a:grpSpLocks/>
          </p:cNvGrpSpPr>
          <p:nvPr/>
        </p:nvGrpSpPr>
        <p:grpSpPr bwMode="auto">
          <a:xfrm>
            <a:off x="4560888" y="1152525"/>
            <a:ext cx="4016375" cy="2501900"/>
            <a:chOff x="4560888" y="1152525"/>
            <a:chExt cx="4016375" cy="2501900"/>
          </a:xfrm>
        </p:grpSpPr>
        <p:grpSp>
          <p:nvGrpSpPr>
            <p:cNvPr id="9250" name="Gruppieren 36"/>
            <p:cNvGrpSpPr>
              <a:grpSpLocks/>
            </p:cNvGrpSpPr>
            <p:nvPr/>
          </p:nvGrpSpPr>
          <p:grpSpPr bwMode="auto">
            <a:xfrm>
              <a:off x="4560888" y="1152525"/>
              <a:ext cx="4016375" cy="2501900"/>
              <a:chOff x="4560888" y="1152525"/>
              <a:chExt cx="4016375" cy="2501900"/>
            </a:xfrm>
          </p:grpSpPr>
          <p:sp>
            <p:nvSpPr>
              <p:cNvPr id="19" name="Freihandform 18"/>
              <p:cNvSpPr/>
              <p:nvPr/>
            </p:nvSpPr>
            <p:spPr bwMode="auto">
              <a:xfrm>
                <a:off x="4560888" y="1152525"/>
                <a:ext cx="4016375" cy="2501900"/>
              </a:xfrm>
              <a:custGeom>
                <a:avLst/>
                <a:gdLst>
                  <a:gd name="connsiteX0" fmla="*/ 3937739 w 4016737"/>
                  <a:gd name="connsiteY0" fmla="*/ 12153 h 2886300"/>
                  <a:gd name="connsiteX1" fmla="*/ 0 w 4016737"/>
                  <a:gd name="connsiteY1" fmla="*/ 0 h 2886300"/>
                  <a:gd name="connsiteX2" fmla="*/ 0 w 4016737"/>
                  <a:gd name="connsiteY2" fmla="*/ 2886300 h 2886300"/>
                  <a:gd name="connsiteX3" fmla="*/ 4016737 w 4016737"/>
                  <a:gd name="connsiteY3" fmla="*/ 1579869 h 2886300"/>
                  <a:gd name="connsiteX4" fmla="*/ 3937739 w 4016737"/>
                  <a:gd name="connsiteY4" fmla="*/ 12153 h 288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6737" h="2886300">
                    <a:moveTo>
                      <a:pt x="3937739" y="12153"/>
                    </a:moveTo>
                    <a:lnTo>
                      <a:pt x="0" y="0"/>
                    </a:lnTo>
                    <a:lnTo>
                      <a:pt x="0" y="2886300"/>
                    </a:lnTo>
                    <a:lnTo>
                      <a:pt x="4016737" y="1579869"/>
                    </a:lnTo>
                    <a:lnTo>
                      <a:pt x="3937739" y="12153"/>
                    </a:lnTo>
                    <a:close/>
                  </a:path>
                </a:pathLst>
              </a:custGeom>
              <a:blipFill rotWithShape="1">
                <a:blip r:embed="rId2"/>
                <a:srcRect/>
                <a:stretch>
                  <a:fillRect l="-97081" t="-52645" r="3689" b="-98867"/>
                </a:stretch>
              </a:blip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atin typeface="Verdana"/>
                </a:endParaRPr>
              </a:p>
            </p:txBody>
          </p:sp>
          <p:sp>
            <p:nvSpPr>
              <p:cNvPr id="9255" name="Inhaltsplatzhalter 6"/>
              <p:cNvSpPr txBox="1">
                <a:spLocks/>
              </p:cNvSpPr>
              <p:nvPr/>
            </p:nvSpPr>
            <p:spPr bwMode="auto">
              <a:xfrm>
                <a:off x="4887913" y="1377950"/>
                <a:ext cx="3482975" cy="909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Breitbandanschluss</a:t>
                </a:r>
              </a:p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LAN und WLAN</a:t>
                </a:r>
              </a:p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Lern-IT</a:t>
                </a:r>
                <a:endParaRPr lang="de-DE" altLang="de-DE" sz="1400">
                  <a:solidFill>
                    <a:srgbClr val="21327D"/>
                  </a:solidFill>
                  <a:latin typeface="Calibri" panose="020F0502020204030204" pitchFamily="34" charset="0"/>
                </a:endParaRPr>
              </a:p>
              <a:p>
                <a:pPr eaLnBrk="1" hangingPunct="1">
                  <a:spcBef>
                    <a:spcPts val="500"/>
                  </a:spcBef>
                  <a:buClr>
                    <a:srgbClr val="002F5F"/>
                  </a:buClr>
                  <a:buFont typeface="Arial" panose="020B0604020202020204" pitchFamily="34" charset="0"/>
                  <a:buNone/>
                </a:pPr>
                <a:r>
                  <a:rPr lang="de-DE" altLang="de-DE" sz="1400" b="1">
                    <a:solidFill>
                      <a:srgbClr val="21327D"/>
                    </a:solidFill>
                    <a:latin typeface="Calibri" panose="020F0502020204030204" pitchFamily="34" charset="0"/>
                  </a:rPr>
                  <a:t>› Präsentations- und Endgeräte</a:t>
                </a:r>
              </a:p>
            </p:txBody>
          </p:sp>
        </p:grpSp>
        <p:pic>
          <p:nvPicPr>
            <p:cNvPr id="1049" name="Picture 25" descr="Schwarz, Home, Haus, Icon, Weiß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979778" y="1261534"/>
              <a:ext cx="656095" cy="578907"/>
            </a:xfrm>
            <a:prstGeom prst="rect">
              <a:avLst/>
            </a:prstGeom>
            <a:noFill/>
          </p:spPr>
        </p:pic>
      </p:grpSp>
      <p:sp>
        <p:nvSpPr>
          <p:cNvPr id="9219" name="Titel 1"/>
          <p:cNvSpPr>
            <a:spLocks noGrp="1"/>
          </p:cNvSpPr>
          <p:nvPr>
            <p:ph type="title"/>
          </p:nvPr>
        </p:nvSpPr>
        <p:spPr>
          <a:xfrm>
            <a:off x="914400" y="171450"/>
            <a:ext cx="5067300" cy="646113"/>
          </a:xfrm>
        </p:spPr>
        <p:txBody>
          <a:bodyPr/>
          <a:lstStyle/>
          <a:p>
            <a:r>
              <a:rPr lang="de-DE" altLang="de-DE" smtClean="0"/>
              <a:t>Fachliche Handlungsfelder </a:t>
            </a:r>
            <a:br>
              <a:rPr lang="de-DE" altLang="de-DE" smtClean="0"/>
            </a:br>
            <a:r>
              <a:rPr lang="de-DE" altLang="de-DE" smtClean="0"/>
              <a:t>für Schul- und Unterrichtsentwicklung</a:t>
            </a:r>
          </a:p>
        </p:txBody>
      </p:sp>
      <p:grpSp>
        <p:nvGrpSpPr>
          <p:cNvPr id="9220" name="Gruppieren 36"/>
          <p:cNvGrpSpPr>
            <a:grpSpLocks/>
          </p:cNvGrpSpPr>
          <p:nvPr/>
        </p:nvGrpSpPr>
        <p:grpSpPr bwMode="auto">
          <a:xfrm>
            <a:off x="-9525" y="1212850"/>
            <a:ext cx="4576763" cy="2474913"/>
            <a:chOff x="-9922" y="1459523"/>
            <a:chExt cx="4576810" cy="2474028"/>
          </a:xfrm>
        </p:grpSpPr>
        <p:sp>
          <p:nvSpPr>
            <p:cNvPr id="7" name="Freihandform 6"/>
            <p:cNvSpPr/>
            <p:nvPr/>
          </p:nvSpPr>
          <p:spPr>
            <a:xfrm>
              <a:off x="-9922" y="1459523"/>
              <a:ext cx="4576810" cy="2474028"/>
            </a:xfrm>
            <a:custGeom>
              <a:avLst/>
              <a:gdLst>
                <a:gd name="connsiteX0" fmla="*/ 3937739 w 4016737"/>
                <a:gd name="connsiteY0" fmla="*/ 12153 h 2886300"/>
                <a:gd name="connsiteX1" fmla="*/ 0 w 4016737"/>
                <a:gd name="connsiteY1" fmla="*/ 0 h 2886300"/>
                <a:gd name="connsiteX2" fmla="*/ 0 w 4016737"/>
                <a:gd name="connsiteY2" fmla="*/ 2886300 h 2886300"/>
                <a:gd name="connsiteX3" fmla="*/ 4016737 w 4016737"/>
                <a:gd name="connsiteY3" fmla="*/ 1579869 h 2886300"/>
                <a:gd name="connsiteX4" fmla="*/ 3937739 w 4016737"/>
                <a:gd name="connsiteY4" fmla="*/ 12153 h 2886300"/>
                <a:gd name="connsiteX0" fmla="*/ 3937739 w 4016737"/>
                <a:gd name="connsiteY0" fmla="*/ 0 h 5182965"/>
                <a:gd name="connsiteX1" fmla="*/ 2495533 w 4016737"/>
                <a:gd name="connsiteY1" fmla="*/ 5182965 h 5182965"/>
                <a:gd name="connsiteX2" fmla="*/ 0 w 4016737"/>
                <a:gd name="connsiteY2" fmla="*/ 2874147 h 5182965"/>
                <a:gd name="connsiteX3" fmla="*/ 4016737 w 4016737"/>
                <a:gd name="connsiteY3" fmla="*/ 1567716 h 5182965"/>
                <a:gd name="connsiteX4" fmla="*/ 3937739 w 4016737"/>
                <a:gd name="connsiteY4" fmla="*/ 0 h 5182965"/>
                <a:gd name="connsiteX0" fmla="*/ 4443950 w 4443950"/>
                <a:gd name="connsiteY0" fmla="*/ 4140 h 3615249"/>
                <a:gd name="connsiteX1" fmla="*/ 2495533 w 4443950"/>
                <a:gd name="connsiteY1" fmla="*/ 3615249 h 3615249"/>
                <a:gd name="connsiteX2" fmla="*/ 0 w 4443950"/>
                <a:gd name="connsiteY2" fmla="*/ 1306431 h 3615249"/>
                <a:gd name="connsiteX3" fmla="*/ 4016737 w 4443950"/>
                <a:gd name="connsiteY3" fmla="*/ 0 h 3615249"/>
                <a:gd name="connsiteX4" fmla="*/ 4443950 w 4443950"/>
                <a:gd name="connsiteY4" fmla="*/ 4140 h 3615249"/>
                <a:gd name="connsiteX0" fmla="*/ 4443950 w 4443950"/>
                <a:gd name="connsiteY0" fmla="*/ 4140 h 4077037"/>
                <a:gd name="connsiteX1" fmla="*/ 2149178 w 4443950"/>
                <a:gd name="connsiteY1" fmla="*/ 4077037 h 4077037"/>
                <a:gd name="connsiteX2" fmla="*/ 0 w 4443950"/>
                <a:gd name="connsiteY2" fmla="*/ 1306431 h 4077037"/>
                <a:gd name="connsiteX3" fmla="*/ 4016737 w 4443950"/>
                <a:gd name="connsiteY3" fmla="*/ 0 h 4077037"/>
                <a:gd name="connsiteX4" fmla="*/ 4443950 w 4443950"/>
                <a:gd name="connsiteY4" fmla="*/ 4140 h 4077037"/>
                <a:gd name="connsiteX0" fmla="*/ 4443950 w 4443950"/>
                <a:gd name="connsiteY0" fmla="*/ 4140 h 4245767"/>
                <a:gd name="connsiteX1" fmla="*/ 2326796 w 4443950"/>
                <a:gd name="connsiteY1" fmla="*/ 4245767 h 4245767"/>
                <a:gd name="connsiteX2" fmla="*/ 0 w 4443950"/>
                <a:gd name="connsiteY2" fmla="*/ 1306431 h 4245767"/>
                <a:gd name="connsiteX3" fmla="*/ 4016737 w 4443950"/>
                <a:gd name="connsiteY3" fmla="*/ 0 h 4245767"/>
                <a:gd name="connsiteX4" fmla="*/ 4443950 w 4443950"/>
                <a:gd name="connsiteY4" fmla="*/ 4140 h 4245767"/>
                <a:gd name="connsiteX0" fmla="*/ 4621569 w 4621569"/>
                <a:gd name="connsiteY0" fmla="*/ 4140 h 4245767"/>
                <a:gd name="connsiteX1" fmla="*/ 2326796 w 4621569"/>
                <a:gd name="connsiteY1" fmla="*/ 4245767 h 4245767"/>
                <a:gd name="connsiteX2" fmla="*/ 0 w 4621569"/>
                <a:gd name="connsiteY2" fmla="*/ 1306431 h 4245767"/>
                <a:gd name="connsiteX3" fmla="*/ 4016737 w 4621569"/>
                <a:gd name="connsiteY3" fmla="*/ 0 h 4245767"/>
                <a:gd name="connsiteX4" fmla="*/ 4621569 w 4621569"/>
                <a:gd name="connsiteY4" fmla="*/ 4140 h 4245767"/>
                <a:gd name="connsiteX0" fmla="*/ 4621569 w 4621569"/>
                <a:gd name="connsiteY0" fmla="*/ 4140 h 3766218"/>
                <a:gd name="connsiteX1" fmla="*/ 2149178 w 4621569"/>
                <a:gd name="connsiteY1" fmla="*/ 3766218 h 3766218"/>
                <a:gd name="connsiteX2" fmla="*/ 0 w 4621569"/>
                <a:gd name="connsiteY2" fmla="*/ 1306431 h 3766218"/>
                <a:gd name="connsiteX3" fmla="*/ 4016737 w 4621569"/>
                <a:gd name="connsiteY3" fmla="*/ 0 h 3766218"/>
                <a:gd name="connsiteX4" fmla="*/ 4621569 w 4621569"/>
                <a:gd name="connsiteY4" fmla="*/ 4140 h 3766218"/>
                <a:gd name="connsiteX0" fmla="*/ 4621569 w 4621569"/>
                <a:gd name="connsiteY0" fmla="*/ 4140 h 3934949"/>
                <a:gd name="connsiteX1" fmla="*/ 2042607 w 4621569"/>
                <a:gd name="connsiteY1" fmla="*/ 3934949 h 3934949"/>
                <a:gd name="connsiteX2" fmla="*/ 0 w 4621569"/>
                <a:gd name="connsiteY2" fmla="*/ 1306431 h 3934949"/>
                <a:gd name="connsiteX3" fmla="*/ 4016737 w 4621569"/>
                <a:gd name="connsiteY3" fmla="*/ 0 h 3934949"/>
                <a:gd name="connsiteX4" fmla="*/ 4621569 w 4621569"/>
                <a:gd name="connsiteY4" fmla="*/ 4140 h 3934949"/>
                <a:gd name="connsiteX0" fmla="*/ 4630450 w 4630450"/>
                <a:gd name="connsiteY0" fmla="*/ 3929341 h 3934949"/>
                <a:gd name="connsiteX1" fmla="*/ 2042607 w 4630450"/>
                <a:gd name="connsiteY1" fmla="*/ 3934949 h 3934949"/>
                <a:gd name="connsiteX2" fmla="*/ 0 w 4630450"/>
                <a:gd name="connsiteY2" fmla="*/ 1306431 h 3934949"/>
                <a:gd name="connsiteX3" fmla="*/ 4016737 w 4630450"/>
                <a:gd name="connsiteY3" fmla="*/ 0 h 3934949"/>
                <a:gd name="connsiteX4" fmla="*/ 4630450 w 4630450"/>
                <a:gd name="connsiteY4" fmla="*/ 3929341 h 3934949"/>
                <a:gd name="connsiteX0" fmla="*/ 4630450 w 4630450"/>
                <a:gd name="connsiteY0" fmla="*/ 4115833 h 4121441"/>
                <a:gd name="connsiteX1" fmla="*/ 2042607 w 4630450"/>
                <a:gd name="connsiteY1" fmla="*/ 4121441 h 4121441"/>
                <a:gd name="connsiteX2" fmla="*/ 0 w 4630450"/>
                <a:gd name="connsiteY2" fmla="*/ 1492923 h 4121441"/>
                <a:gd name="connsiteX3" fmla="*/ 4611757 w 4630450"/>
                <a:gd name="connsiteY3" fmla="*/ 0 h 4121441"/>
                <a:gd name="connsiteX4" fmla="*/ 4630450 w 4630450"/>
                <a:gd name="connsiteY4" fmla="*/ 4115833 h 4121441"/>
                <a:gd name="connsiteX0" fmla="*/ 6475109 w 6475109"/>
                <a:gd name="connsiteY0" fmla="*/ 2622910 h 2628518"/>
                <a:gd name="connsiteX1" fmla="*/ 3887266 w 6475109"/>
                <a:gd name="connsiteY1" fmla="*/ 2628518 h 2628518"/>
                <a:gd name="connsiteX2" fmla="*/ 1844659 w 6475109"/>
                <a:gd name="connsiteY2" fmla="*/ 0 h 2628518"/>
                <a:gd name="connsiteX3" fmla="*/ 0 w 6475109"/>
                <a:gd name="connsiteY3" fmla="*/ 2627649 h 2628518"/>
                <a:gd name="connsiteX4" fmla="*/ 6475109 w 6475109"/>
                <a:gd name="connsiteY4" fmla="*/ 2622910 h 2628518"/>
                <a:gd name="connsiteX0" fmla="*/ 0 w 3887266"/>
                <a:gd name="connsiteY0" fmla="*/ 2627649 h 2628518"/>
                <a:gd name="connsiteX1" fmla="*/ 3887266 w 3887266"/>
                <a:gd name="connsiteY1" fmla="*/ 2628518 h 2628518"/>
                <a:gd name="connsiteX2" fmla="*/ 1844659 w 3887266"/>
                <a:gd name="connsiteY2" fmla="*/ 0 h 2628518"/>
                <a:gd name="connsiteX3" fmla="*/ 0 w 3887266"/>
                <a:gd name="connsiteY3" fmla="*/ 2627649 h 2628518"/>
                <a:gd name="connsiteX0" fmla="*/ 2702364 w 4547023"/>
                <a:gd name="connsiteY0" fmla="*/ 4252911 h 4252911"/>
                <a:gd name="connsiteX1" fmla="*/ 0 w 4547023"/>
                <a:gd name="connsiteY1" fmla="*/ 0 h 4252911"/>
                <a:gd name="connsiteX2" fmla="*/ 4547023 w 4547023"/>
                <a:gd name="connsiteY2" fmla="*/ 1625262 h 4252911"/>
                <a:gd name="connsiteX3" fmla="*/ 2702364 w 4547023"/>
                <a:gd name="connsiteY3" fmla="*/ 4252911 h 4252911"/>
                <a:gd name="connsiteX0" fmla="*/ 2702364 w 4547023"/>
                <a:gd name="connsiteY0" fmla="*/ 4252911 h 4252911"/>
                <a:gd name="connsiteX1" fmla="*/ 1830607 w 4547023"/>
                <a:gd name="connsiteY1" fmla="*/ 2873315 h 4252911"/>
                <a:gd name="connsiteX2" fmla="*/ 0 w 4547023"/>
                <a:gd name="connsiteY2" fmla="*/ 0 h 4252911"/>
                <a:gd name="connsiteX3" fmla="*/ 4547023 w 4547023"/>
                <a:gd name="connsiteY3" fmla="*/ 1625262 h 4252911"/>
                <a:gd name="connsiteX4" fmla="*/ 2702364 w 4547023"/>
                <a:gd name="connsiteY4" fmla="*/ 4252911 h 4252911"/>
                <a:gd name="connsiteX0" fmla="*/ 2702364 w 4547023"/>
                <a:gd name="connsiteY0" fmla="*/ 4252911 h 4252911"/>
                <a:gd name="connsiteX1" fmla="*/ 10022 w 4547023"/>
                <a:gd name="connsiteY1" fmla="*/ 4240919 h 4252911"/>
                <a:gd name="connsiteX2" fmla="*/ 0 w 4547023"/>
                <a:gd name="connsiteY2" fmla="*/ 0 h 4252911"/>
                <a:gd name="connsiteX3" fmla="*/ 4547023 w 4547023"/>
                <a:gd name="connsiteY3" fmla="*/ 1625262 h 4252911"/>
                <a:gd name="connsiteX4" fmla="*/ 2702364 w 4547023"/>
                <a:gd name="connsiteY4" fmla="*/ 4252911 h 4252911"/>
                <a:gd name="connsiteX0" fmla="*/ 2702364 w 4547023"/>
                <a:gd name="connsiteY0" fmla="*/ 5819599 h 5819599"/>
                <a:gd name="connsiteX1" fmla="*/ 10022 w 4547023"/>
                <a:gd name="connsiteY1" fmla="*/ 301670 h 5819599"/>
                <a:gd name="connsiteX2" fmla="*/ 0 w 4547023"/>
                <a:gd name="connsiteY2" fmla="*/ 1566688 h 5819599"/>
                <a:gd name="connsiteX3" fmla="*/ 4547023 w 4547023"/>
                <a:gd name="connsiteY3" fmla="*/ 3191950 h 5819599"/>
                <a:gd name="connsiteX4" fmla="*/ 2702364 w 4547023"/>
                <a:gd name="connsiteY4" fmla="*/ 5819599 h 5819599"/>
                <a:gd name="connsiteX0" fmla="*/ 4540711 w 4547023"/>
                <a:gd name="connsiteY0" fmla="*/ 278140 h 3191950"/>
                <a:gd name="connsiteX1" fmla="*/ 10022 w 4547023"/>
                <a:gd name="connsiteY1" fmla="*/ 301670 h 3191950"/>
                <a:gd name="connsiteX2" fmla="*/ 0 w 4547023"/>
                <a:gd name="connsiteY2" fmla="*/ 1566688 h 3191950"/>
                <a:gd name="connsiteX3" fmla="*/ 4547023 w 4547023"/>
                <a:gd name="connsiteY3" fmla="*/ 3191950 h 3191950"/>
                <a:gd name="connsiteX4" fmla="*/ 4540711 w 4547023"/>
                <a:gd name="connsiteY4" fmla="*/ 278140 h 3191950"/>
                <a:gd name="connsiteX0" fmla="*/ 4540711 w 4547023"/>
                <a:gd name="connsiteY0" fmla="*/ 294809 h 3208619"/>
                <a:gd name="connsiteX1" fmla="*/ 27784 w 4547023"/>
                <a:gd name="connsiteY1" fmla="*/ 300578 h 3208619"/>
                <a:gd name="connsiteX2" fmla="*/ 0 w 4547023"/>
                <a:gd name="connsiteY2" fmla="*/ 1583357 h 3208619"/>
                <a:gd name="connsiteX3" fmla="*/ 4547023 w 4547023"/>
                <a:gd name="connsiteY3" fmla="*/ 3208619 h 3208619"/>
                <a:gd name="connsiteX4" fmla="*/ 4540711 w 4547023"/>
                <a:gd name="connsiteY4" fmla="*/ 294809 h 3208619"/>
                <a:gd name="connsiteX0" fmla="*/ 4540711 w 4547023"/>
                <a:gd name="connsiteY0" fmla="*/ 0 h 2913810"/>
                <a:gd name="connsiteX1" fmla="*/ 27784 w 4547023"/>
                <a:gd name="connsiteY1" fmla="*/ 5769 h 2913810"/>
                <a:gd name="connsiteX2" fmla="*/ 0 w 4547023"/>
                <a:gd name="connsiteY2" fmla="*/ 1288548 h 2913810"/>
                <a:gd name="connsiteX3" fmla="*/ 4547023 w 4547023"/>
                <a:gd name="connsiteY3" fmla="*/ 2913810 h 2913810"/>
                <a:gd name="connsiteX4" fmla="*/ 4540711 w 4547023"/>
                <a:gd name="connsiteY4" fmla="*/ 0 h 2913810"/>
                <a:gd name="connsiteX0" fmla="*/ 4540711 w 4547023"/>
                <a:gd name="connsiteY0" fmla="*/ 0 h 2913810"/>
                <a:gd name="connsiteX1" fmla="*/ 36665 w 4547023"/>
                <a:gd name="connsiteY1" fmla="*/ 23530 h 2913810"/>
                <a:gd name="connsiteX2" fmla="*/ 0 w 4547023"/>
                <a:gd name="connsiteY2" fmla="*/ 1288548 h 2913810"/>
                <a:gd name="connsiteX3" fmla="*/ 4547023 w 4547023"/>
                <a:gd name="connsiteY3" fmla="*/ 2913810 h 2913810"/>
                <a:gd name="connsiteX4" fmla="*/ 4540711 w 4547023"/>
                <a:gd name="connsiteY4" fmla="*/ 0 h 2913810"/>
                <a:gd name="connsiteX0" fmla="*/ 4576810 w 4576810"/>
                <a:gd name="connsiteY0" fmla="*/ 0 h 2913810"/>
                <a:gd name="connsiteX1" fmla="*/ 36665 w 4576810"/>
                <a:gd name="connsiteY1" fmla="*/ 23530 h 2913810"/>
                <a:gd name="connsiteX2" fmla="*/ 0 w 4576810"/>
                <a:gd name="connsiteY2" fmla="*/ 1288548 h 2913810"/>
                <a:gd name="connsiteX3" fmla="*/ 4547023 w 4576810"/>
                <a:gd name="connsiteY3" fmla="*/ 2913810 h 2913810"/>
                <a:gd name="connsiteX4" fmla="*/ 4576810 w 4576810"/>
                <a:gd name="connsiteY4" fmla="*/ 0 h 2913810"/>
                <a:gd name="connsiteX0" fmla="*/ 4576810 w 4576810"/>
                <a:gd name="connsiteY0" fmla="*/ 0 h 2926937"/>
                <a:gd name="connsiteX1" fmla="*/ 36665 w 4576810"/>
                <a:gd name="connsiteY1" fmla="*/ 23530 h 2926937"/>
                <a:gd name="connsiteX2" fmla="*/ 0 w 4576810"/>
                <a:gd name="connsiteY2" fmla="*/ 1288548 h 2926937"/>
                <a:gd name="connsiteX3" fmla="*/ 4576558 w 4576810"/>
                <a:gd name="connsiteY3" fmla="*/ 2926937 h 2926937"/>
                <a:gd name="connsiteX4" fmla="*/ 4576810 w 4576810"/>
                <a:gd name="connsiteY4" fmla="*/ 0 h 292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6810" h="2926937">
                  <a:moveTo>
                    <a:pt x="4576810" y="0"/>
                  </a:moveTo>
                  <a:lnTo>
                    <a:pt x="36665" y="23530"/>
                  </a:lnTo>
                  <a:cubicBezTo>
                    <a:pt x="24443" y="492566"/>
                    <a:pt x="3341" y="2702188"/>
                    <a:pt x="0" y="1288548"/>
                  </a:cubicBezTo>
                  <a:lnTo>
                    <a:pt x="4576558" y="2926937"/>
                  </a:lnTo>
                  <a:lnTo>
                    <a:pt x="4576810" y="0"/>
                  </a:lnTo>
                  <a:close/>
                </a:path>
              </a:pathLst>
            </a:custGeom>
            <a:blipFill rotWithShape="1">
              <a:blip r:embed="rId2"/>
              <a:srcRect/>
              <a:stretch>
                <a:fillRect l="9190" t="-47742" r="-90380" b="-144730"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dirty="0">
                <a:latin typeface="Verdana"/>
              </a:endParaRPr>
            </a:p>
          </p:txBody>
        </p:sp>
        <p:pic>
          <p:nvPicPr>
            <p:cNvPr id="9248" name="Bild 6" descr="logi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5633" y="1739125"/>
              <a:ext cx="1590309" cy="417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9" name="Inhaltsplatzhalter 6"/>
            <p:cNvSpPr txBox="1">
              <a:spLocks/>
            </p:cNvSpPr>
            <p:nvPr/>
          </p:nvSpPr>
          <p:spPr bwMode="auto">
            <a:xfrm>
              <a:off x="1842710" y="2156187"/>
              <a:ext cx="2135209" cy="737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Datenschutz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Datensicherheit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Lizenzmanagement</a:t>
              </a:r>
            </a:p>
          </p:txBody>
        </p:sp>
      </p:grpSp>
      <p:grpSp>
        <p:nvGrpSpPr>
          <p:cNvPr id="9221" name="Gruppieren 39"/>
          <p:cNvGrpSpPr>
            <a:grpSpLocks/>
          </p:cNvGrpSpPr>
          <p:nvPr/>
        </p:nvGrpSpPr>
        <p:grpSpPr bwMode="auto">
          <a:xfrm>
            <a:off x="-9525" y="2054225"/>
            <a:ext cx="4546600" cy="4210050"/>
            <a:chOff x="-10022" y="2055018"/>
            <a:chExt cx="4547023" cy="4209154"/>
          </a:xfrm>
        </p:grpSpPr>
        <p:sp>
          <p:nvSpPr>
            <p:cNvPr id="11" name="Freihandform 10"/>
            <p:cNvSpPr/>
            <p:nvPr/>
          </p:nvSpPr>
          <p:spPr>
            <a:xfrm>
              <a:off x="-10022" y="2055018"/>
              <a:ext cx="4547023" cy="4209154"/>
            </a:xfrm>
            <a:custGeom>
              <a:avLst/>
              <a:gdLst>
                <a:gd name="connsiteX0" fmla="*/ 3937739 w 4016737"/>
                <a:gd name="connsiteY0" fmla="*/ 12153 h 2886300"/>
                <a:gd name="connsiteX1" fmla="*/ 0 w 4016737"/>
                <a:gd name="connsiteY1" fmla="*/ 0 h 2886300"/>
                <a:gd name="connsiteX2" fmla="*/ 0 w 4016737"/>
                <a:gd name="connsiteY2" fmla="*/ 2886300 h 2886300"/>
                <a:gd name="connsiteX3" fmla="*/ 4016737 w 4016737"/>
                <a:gd name="connsiteY3" fmla="*/ 1579869 h 2886300"/>
                <a:gd name="connsiteX4" fmla="*/ 3937739 w 4016737"/>
                <a:gd name="connsiteY4" fmla="*/ 12153 h 2886300"/>
                <a:gd name="connsiteX0" fmla="*/ 3937739 w 4016737"/>
                <a:gd name="connsiteY0" fmla="*/ 0 h 5182965"/>
                <a:gd name="connsiteX1" fmla="*/ 2495533 w 4016737"/>
                <a:gd name="connsiteY1" fmla="*/ 5182965 h 5182965"/>
                <a:gd name="connsiteX2" fmla="*/ 0 w 4016737"/>
                <a:gd name="connsiteY2" fmla="*/ 2874147 h 5182965"/>
                <a:gd name="connsiteX3" fmla="*/ 4016737 w 4016737"/>
                <a:gd name="connsiteY3" fmla="*/ 1567716 h 5182965"/>
                <a:gd name="connsiteX4" fmla="*/ 3937739 w 4016737"/>
                <a:gd name="connsiteY4" fmla="*/ 0 h 5182965"/>
                <a:gd name="connsiteX0" fmla="*/ 4443950 w 4443950"/>
                <a:gd name="connsiteY0" fmla="*/ 4140 h 3615249"/>
                <a:gd name="connsiteX1" fmla="*/ 2495533 w 4443950"/>
                <a:gd name="connsiteY1" fmla="*/ 3615249 h 3615249"/>
                <a:gd name="connsiteX2" fmla="*/ 0 w 4443950"/>
                <a:gd name="connsiteY2" fmla="*/ 1306431 h 3615249"/>
                <a:gd name="connsiteX3" fmla="*/ 4016737 w 4443950"/>
                <a:gd name="connsiteY3" fmla="*/ 0 h 3615249"/>
                <a:gd name="connsiteX4" fmla="*/ 4443950 w 4443950"/>
                <a:gd name="connsiteY4" fmla="*/ 4140 h 3615249"/>
                <a:gd name="connsiteX0" fmla="*/ 4443950 w 4443950"/>
                <a:gd name="connsiteY0" fmla="*/ 4140 h 4077037"/>
                <a:gd name="connsiteX1" fmla="*/ 2149178 w 4443950"/>
                <a:gd name="connsiteY1" fmla="*/ 4077037 h 4077037"/>
                <a:gd name="connsiteX2" fmla="*/ 0 w 4443950"/>
                <a:gd name="connsiteY2" fmla="*/ 1306431 h 4077037"/>
                <a:gd name="connsiteX3" fmla="*/ 4016737 w 4443950"/>
                <a:gd name="connsiteY3" fmla="*/ 0 h 4077037"/>
                <a:gd name="connsiteX4" fmla="*/ 4443950 w 4443950"/>
                <a:gd name="connsiteY4" fmla="*/ 4140 h 4077037"/>
                <a:gd name="connsiteX0" fmla="*/ 4443950 w 4443950"/>
                <a:gd name="connsiteY0" fmla="*/ 4140 h 4245767"/>
                <a:gd name="connsiteX1" fmla="*/ 2326796 w 4443950"/>
                <a:gd name="connsiteY1" fmla="*/ 4245767 h 4245767"/>
                <a:gd name="connsiteX2" fmla="*/ 0 w 4443950"/>
                <a:gd name="connsiteY2" fmla="*/ 1306431 h 4245767"/>
                <a:gd name="connsiteX3" fmla="*/ 4016737 w 4443950"/>
                <a:gd name="connsiteY3" fmla="*/ 0 h 4245767"/>
                <a:gd name="connsiteX4" fmla="*/ 4443950 w 4443950"/>
                <a:gd name="connsiteY4" fmla="*/ 4140 h 4245767"/>
                <a:gd name="connsiteX0" fmla="*/ 4621569 w 4621569"/>
                <a:gd name="connsiteY0" fmla="*/ 4140 h 4245767"/>
                <a:gd name="connsiteX1" fmla="*/ 2326796 w 4621569"/>
                <a:gd name="connsiteY1" fmla="*/ 4245767 h 4245767"/>
                <a:gd name="connsiteX2" fmla="*/ 0 w 4621569"/>
                <a:gd name="connsiteY2" fmla="*/ 1306431 h 4245767"/>
                <a:gd name="connsiteX3" fmla="*/ 4016737 w 4621569"/>
                <a:gd name="connsiteY3" fmla="*/ 0 h 4245767"/>
                <a:gd name="connsiteX4" fmla="*/ 4621569 w 4621569"/>
                <a:gd name="connsiteY4" fmla="*/ 4140 h 4245767"/>
                <a:gd name="connsiteX0" fmla="*/ 4621569 w 4621569"/>
                <a:gd name="connsiteY0" fmla="*/ 4140 h 3766218"/>
                <a:gd name="connsiteX1" fmla="*/ 2149178 w 4621569"/>
                <a:gd name="connsiteY1" fmla="*/ 3766218 h 3766218"/>
                <a:gd name="connsiteX2" fmla="*/ 0 w 4621569"/>
                <a:gd name="connsiteY2" fmla="*/ 1306431 h 3766218"/>
                <a:gd name="connsiteX3" fmla="*/ 4016737 w 4621569"/>
                <a:gd name="connsiteY3" fmla="*/ 0 h 3766218"/>
                <a:gd name="connsiteX4" fmla="*/ 4621569 w 4621569"/>
                <a:gd name="connsiteY4" fmla="*/ 4140 h 3766218"/>
                <a:gd name="connsiteX0" fmla="*/ 4621569 w 4621569"/>
                <a:gd name="connsiteY0" fmla="*/ 4140 h 3934949"/>
                <a:gd name="connsiteX1" fmla="*/ 2042607 w 4621569"/>
                <a:gd name="connsiteY1" fmla="*/ 3934949 h 3934949"/>
                <a:gd name="connsiteX2" fmla="*/ 0 w 4621569"/>
                <a:gd name="connsiteY2" fmla="*/ 1306431 h 3934949"/>
                <a:gd name="connsiteX3" fmla="*/ 4016737 w 4621569"/>
                <a:gd name="connsiteY3" fmla="*/ 0 h 3934949"/>
                <a:gd name="connsiteX4" fmla="*/ 4621569 w 4621569"/>
                <a:gd name="connsiteY4" fmla="*/ 4140 h 3934949"/>
                <a:gd name="connsiteX0" fmla="*/ 4630450 w 4630450"/>
                <a:gd name="connsiteY0" fmla="*/ 3929341 h 3934949"/>
                <a:gd name="connsiteX1" fmla="*/ 2042607 w 4630450"/>
                <a:gd name="connsiteY1" fmla="*/ 3934949 h 3934949"/>
                <a:gd name="connsiteX2" fmla="*/ 0 w 4630450"/>
                <a:gd name="connsiteY2" fmla="*/ 1306431 h 3934949"/>
                <a:gd name="connsiteX3" fmla="*/ 4016737 w 4630450"/>
                <a:gd name="connsiteY3" fmla="*/ 0 h 3934949"/>
                <a:gd name="connsiteX4" fmla="*/ 4630450 w 4630450"/>
                <a:gd name="connsiteY4" fmla="*/ 3929341 h 3934949"/>
                <a:gd name="connsiteX0" fmla="*/ 4630450 w 4630450"/>
                <a:gd name="connsiteY0" fmla="*/ 4115833 h 4121441"/>
                <a:gd name="connsiteX1" fmla="*/ 2042607 w 4630450"/>
                <a:gd name="connsiteY1" fmla="*/ 4121441 h 4121441"/>
                <a:gd name="connsiteX2" fmla="*/ 0 w 4630450"/>
                <a:gd name="connsiteY2" fmla="*/ 1492923 h 4121441"/>
                <a:gd name="connsiteX3" fmla="*/ 4611757 w 4630450"/>
                <a:gd name="connsiteY3" fmla="*/ 0 h 4121441"/>
                <a:gd name="connsiteX4" fmla="*/ 4630450 w 4630450"/>
                <a:gd name="connsiteY4" fmla="*/ 4115833 h 4121441"/>
                <a:gd name="connsiteX0" fmla="*/ 6475109 w 6475109"/>
                <a:gd name="connsiteY0" fmla="*/ 2622910 h 2628518"/>
                <a:gd name="connsiteX1" fmla="*/ 3887266 w 6475109"/>
                <a:gd name="connsiteY1" fmla="*/ 2628518 h 2628518"/>
                <a:gd name="connsiteX2" fmla="*/ 1844659 w 6475109"/>
                <a:gd name="connsiteY2" fmla="*/ 0 h 2628518"/>
                <a:gd name="connsiteX3" fmla="*/ 0 w 6475109"/>
                <a:gd name="connsiteY3" fmla="*/ 2627649 h 2628518"/>
                <a:gd name="connsiteX4" fmla="*/ 6475109 w 6475109"/>
                <a:gd name="connsiteY4" fmla="*/ 2622910 h 2628518"/>
                <a:gd name="connsiteX0" fmla="*/ 0 w 3887266"/>
                <a:gd name="connsiteY0" fmla="*/ 2627649 h 2628518"/>
                <a:gd name="connsiteX1" fmla="*/ 3887266 w 3887266"/>
                <a:gd name="connsiteY1" fmla="*/ 2628518 h 2628518"/>
                <a:gd name="connsiteX2" fmla="*/ 1844659 w 3887266"/>
                <a:gd name="connsiteY2" fmla="*/ 0 h 2628518"/>
                <a:gd name="connsiteX3" fmla="*/ 0 w 3887266"/>
                <a:gd name="connsiteY3" fmla="*/ 2627649 h 2628518"/>
                <a:gd name="connsiteX0" fmla="*/ 2702364 w 4547023"/>
                <a:gd name="connsiteY0" fmla="*/ 4252911 h 4252911"/>
                <a:gd name="connsiteX1" fmla="*/ 0 w 4547023"/>
                <a:gd name="connsiteY1" fmla="*/ 0 h 4252911"/>
                <a:gd name="connsiteX2" fmla="*/ 4547023 w 4547023"/>
                <a:gd name="connsiteY2" fmla="*/ 1625262 h 4252911"/>
                <a:gd name="connsiteX3" fmla="*/ 2702364 w 4547023"/>
                <a:gd name="connsiteY3" fmla="*/ 4252911 h 4252911"/>
                <a:gd name="connsiteX0" fmla="*/ 2702364 w 4547023"/>
                <a:gd name="connsiteY0" fmla="*/ 4252911 h 4252911"/>
                <a:gd name="connsiteX1" fmla="*/ 1830607 w 4547023"/>
                <a:gd name="connsiteY1" fmla="*/ 2873315 h 4252911"/>
                <a:gd name="connsiteX2" fmla="*/ 0 w 4547023"/>
                <a:gd name="connsiteY2" fmla="*/ 0 h 4252911"/>
                <a:gd name="connsiteX3" fmla="*/ 4547023 w 4547023"/>
                <a:gd name="connsiteY3" fmla="*/ 1625262 h 4252911"/>
                <a:gd name="connsiteX4" fmla="*/ 2702364 w 4547023"/>
                <a:gd name="connsiteY4" fmla="*/ 4252911 h 4252911"/>
                <a:gd name="connsiteX0" fmla="*/ 2702364 w 4547023"/>
                <a:gd name="connsiteY0" fmla="*/ 4252911 h 4252911"/>
                <a:gd name="connsiteX1" fmla="*/ 10022 w 4547023"/>
                <a:gd name="connsiteY1" fmla="*/ 4240919 h 4252911"/>
                <a:gd name="connsiteX2" fmla="*/ 0 w 4547023"/>
                <a:gd name="connsiteY2" fmla="*/ 0 h 4252911"/>
                <a:gd name="connsiteX3" fmla="*/ 4547023 w 4547023"/>
                <a:gd name="connsiteY3" fmla="*/ 1625262 h 4252911"/>
                <a:gd name="connsiteX4" fmla="*/ 2702364 w 4547023"/>
                <a:gd name="connsiteY4" fmla="*/ 4252911 h 425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7023" h="4252911">
                  <a:moveTo>
                    <a:pt x="2702364" y="4252911"/>
                  </a:moveTo>
                  <a:lnTo>
                    <a:pt x="10022" y="4240919"/>
                  </a:lnTo>
                  <a:cubicBezTo>
                    <a:pt x="6681" y="2827279"/>
                    <a:pt x="3341" y="1413640"/>
                    <a:pt x="0" y="0"/>
                  </a:cubicBezTo>
                  <a:lnTo>
                    <a:pt x="4547023" y="1625262"/>
                  </a:lnTo>
                  <a:lnTo>
                    <a:pt x="2702364" y="4252911"/>
                  </a:lnTo>
                  <a:close/>
                </a:path>
              </a:pathLst>
            </a:custGeom>
            <a:blipFill rotWithShape="1">
              <a:blip r:embed="rId2"/>
              <a:srcRect/>
              <a:stretch>
                <a:fillRect l="12987" t="-37431" r="-94177" b="-51961"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dirty="0">
                <a:latin typeface="Verdana"/>
              </a:endParaRPr>
            </a:p>
          </p:txBody>
        </p:sp>
        <p:sp>
          <p:nvSpPr>
            <p:cNvPr id="9243" name="Inhaltsplatzhalter 6"/>
            <p:cNvSpPr txBox="1">
              <a:spLocks/>
            </p:cNvSpPr>
            <p:nvPr/>
          </p:nvSpPr>
          <p:spPr bwMode="auto">
            <a:xfrm>
              <a:off x="718709" y="3856448"/>
              <a:ext cx="2735516" cy="736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Digitale Schulbücher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Prototypen mBook, BioBook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Open Educational Resources</a:t>
              </a:r>
              <a:endParaRPr lang="de-DE" altLang="de-DE" sz="1400">
                <a:solidFill>
                  <a:srgbClr val="21327D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9244" name="Bild 38" descr="learn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065" y="3419096"/>
              <a:ext cx="1513730" cy="40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2" name="Gruppieren 37"/>
          <p:cNvGrpSpPr>
            <a:grpSpLocks/>
          </p:cNvGrpSpPr>
          <p:nvPr/>
        </p:nvGrpSpPr>
        <p:grpSpPr bwMode="auto">
          <a:xfrm>
            <a:off x="2695575" y="3630613"/>
            <a:ext cx="3887788" cy="2695575"/>
            <a:chOff x="2695575" y="3630613"/>
            <a:chExt cx="3887788" cy="2695864"/>
          </a:xfrm>
        </p:grpSpPr>
        <p:sp>
          <p:nvSpPr>
            <p:cNvPr id="15" name="Freihandform 14"/>
            <p:cNvSpPr/>
            <p:nvPr/>
          </p:nvSpPr>
          <p:spPr bwMode="auto">
            <a:xfrm>
              <a:off x="2695575" y="3630613"/>
              <a:ext cx="3887788" cy="2671762"/>
            </a:xfrm>
            <a:custGeom>
              <a:avLst/>
              <a:gdLst>
                <a:gd name="connsiteX0" fmla="*/ 3937739 w 4016737"/>
                <a:gd name="connsiteY0" fmla="*/ 12153 h 2886300"/>
                <a:gd name="connsiteX1" fmla="*/ 0 w 4016737"/>
                <a:gd name="connsiteY1" fmla="*/ 0 h 2886300"/>
                <a:gd name="connsiteX2" fmla="*/ 0 w 4016737"/>
                <a:gd name="connsiteY2" fmla="*/ 2886300 h 2886300"/>
                <a:gd name="connsiteX3" fmla="*/ 4016737 w 4016737"/>
                <a:gd name="connsiteY3" fmla="*/ 1579869 h 2886300"/>
                <a:gd name="connsiteX4" fmla="*/ 3937739 w 4016737"/>
                <a:gd name="connsiteY4" fmla="*/ 12153 h 2886300"/>
                <a:gd name="connsiteX0" fmla="*/ 3937739 w 4016737"/>
                <a:gd name="connsiteY0" fmla="*/ 0 h 5182965"/>
                <a:gd name="connsiteX1" fmla="*/ 2495533 w 4016737"/>
                <a:gd name="connsiteY1" fmla="*/ 5182965 h 5182965"/>
                <a:gd name="connsiteX2" fmla="*/ 0 w 4016737"/>
                <a:gd name="connsiteY2" fmla="*/ 2874147 h 5182965"/>
                <a:gd name="connsiteX3" fmla="*/ 4016737 w 4016737"/>
                <a:gd name="connsiteY3" fmla="*/ 1567716 h 5182965"/>
                <a:gd name="connsiteX4" fmla="*/ 3937739 w 4016737"/>
                <a:gd name="connsiteY4" fmla="*/ 0 h 5182965"/>
                <a:gd name="connsiteX0" fmla="*/ 4443950 w 4443950"/>
                <a:gd name="connsiteY0" fmla="*/ 4140 h 3615249"/>
                <a:gd name="connsiteX1" fmla="*/ 2495533 w 4443950"/>
                <a:gd name="connsiteY1" fmla="*/ 3615249 h 3615249"/>
                <a:gd name="connsiteX2" fmla="*/ 0 w 4443950"/>
                <a:gd name="connsiteY2" fmla="*/ 1306431 h 3615249"/>
                <a:gd name="connsiteX3" fmla="*/ 4016737 w 4443950"/>
                <a:gd name="connsiteY3" fmla="*/ 0 h 3615249"/>
                <a:gd name="connsiteX4" fmla="*/ 4443950 w 4443950"/>
                <a:gd name="connsiteY4" fmla="*/ 4140 h 3615249"/>
                <a:gd name="connsiteX0" fmla="*/ 4443950 w 4443950"/>
                <a:gd name="connsiteY0" fmla="*/ 4140 h 4077037"/>
                <a:gd name="connsiteX1" fmla="*/ 2149178 w 4443950"/>
                <a:gd name="connsiteY1" fmla="*/ 4077037 h 4077037"/>
                <a:gd name="connsiteX2" fmla="*/ 0 w 4443950"/>
                <a:gd name="connsiteY2" fmla="*/ 1306431 h 4077037"/>
                <a:gd name="connsiteX3" fmla="*/ 4016737 w 4443950"/>
                <a:gd name="connsiteY3" fmla="*/ 0 h 4077037"/>
                <a:gd name="connsiteX4" fmla="*/ 4443950 w 4443950"/>
                <a:gd name="connsiteY4" fmla="*/ 4140 h 4077037"/>
                <a:gd name="connsiteX0" fmla="*/ 4443950 w 4443950"/>
                <a:gd name="connsiteY0" fmla="*/ 4140 h 4245767"/>
                <a:gd name="connsiteX1" fmla="*/ 2326796 w 4443950"/>
                <a:gd name="connsiteY1" fmla="*/ 4245767 h 4245767"/>
                <a:gd name="connsiteX2" fmla="*/ 0 w 4443950"/>
                <a:gd name="connsiteY2" fmla="*/ 1306431 h 4245767"/>
                <a:gd name="connsiteX3" fmla="*/ 4016737 w 4443950"/>
                <a:gd name="connsiteY3" fmla="*/ 0 h 4245767"/>
                <a:gd name="connsiteX4" fmla="*/ 4443950 w 4443950"/>
                <a:gd name="connsiteY4" fmla="*/ 4140 h 4245767"/>
                <a:gd name="connsiteX0" fmla="*/ 4621569 w 4621569"/>
                <a:gd name="connsiteY0" fmla="*/ 4140 h 4245767"/>
                <a:gd name="connsiteX1" fmla="*/ 2326796 w 4621569"/>
                <a:gd name="connsiteY1" fmla="*/ 4245767 h 4245767"/>
                <a:gd name="connsiteX2" fmla="*/ 0 w 4621569"/>
                <a:gd name="connsiteY2" fmla="*/ 1306431 h 4245767"/>
                <a:gd name="connsiteX3" fmla="*/ 4016737 w 4621569"/>
                <a:gd name="connsiteY3" fmla="*/ 0 h 4245767"/>
                <a:gd name="connsiteX4" fmla="*/ 4621569 w 4621569"/>
                <a:gd name="connsiteY4" fmla="*/ 4140 h 4245767"/>
                <a:gd name="connsiteX0" fmla="*/ 4621569 w 4621569"/>
                <a:gd name="connsiteY0" fmla="*/ 4140 h 3766218"/>
                <a:gd name="connsiteX1" fmla="*/ 2149178 w 4621569"/>
                <a:gd name="connsiteY1" fmla="*/ 3766218 h 3766218"/>
                <a:gd name="connsiteX2" fmla="*/ 0 w 4621569"/>
                <a:gd name="connsiteY2" fmla="*/ 1306431 h 3766218"/>
                <a:gd name="connsiteX3" fmla="*/ 4016737 w 4621569"/>
                <a:gd name="connsiteY3" fmla="*/ 0 h 3766218"/>
                <a:gd name="connsiteX4" fmla="*/ 4621569 w 4621569"/>
                <a:gd name="connsiteY4" fmla="*/ 4140 h 3766218"/>
                <a:gd name="connsiteX0" fmla="*/ 4621569 w 4621569"/>
                <a:gd name="connsiteY0" fmla="*/ 4140 h 3934949"/>
                <a:gd name="connsiteX1" fmla="*/ 2042607 w 4621569"/>
                <a:gd name="connsiteY1" fmla="*/ 3934949 h 3934949"/>
                <a:gd name="connsiteX2" fmla="*/ 0 w 4621569"/>
                <a:gd name="connsiteY2" fmla="*/ 1306431 h 3934949"/>
                <a:gd name="connsiteX3" fmla="*/ 4016737 w 4621569"/>
                <a:gd name="connsiteY3" fmla="*/ 0 h 3934949"/>
                <a:gd name="connsiteX4" fmla="*/ 4621569 w 4621569"/>
                <a:gd name="connsiteY4" fmla="*/ 4140 h 3934949"/>
                <a:gd name="connsiteX0" fmla="*/ 4630450 w 4630450"/>
                <a:gd name="connsiteY0" fmla="*/ 3929341 h 3934949"/>
                <a:gd name="connsiteX1" fmla="*/ 2042607 w 4630450"/>
                <a:gd name="connsiteY1" fmla="*/ 3934949 h 3934949"/>
                <a:gd name="connsiteX2" fmla="*/ 0 w 4630450"/>
                <a:gd name="connsiteY2" fmla="*/ 1306431 h 3934949"/>
                <a:gd name="connsiteX3" fmla="*/ 4016737 w 4630450"/>
                <a:gd name="connsiteY3" fmla="*/ 0 h 3934949"/>
                <a:gd name="connsiteX4" fmla="*/ 4630450 w 4630450"/>
                <a:gd name="connsiteY4" fmla="*/ 3929341 h 3934949"/>
                <a:gd name="connsiteX0" fmla="*/ 4630450 w 4630450"/>
                <a:gd name="connsiteY0" fmla="*/ 4115833 h 4121441"/>
                <a:gd name="connsiteX1" fmla="*/ 2042607 w 4630450"/>
                <a:gd name="connsiteY1" fmla="*/ 4121441 h 4121441"/>
                <a:gd name="connsiteX2" fmla="*/ 0 w 4630450"/>
                <a:gd name="connsiteY2" fmla="*/ 1492923 h 4121441"/>
                <a:gd name="connsiteX3" fmla="*/ 4611757 w 4630450"/>
                <a:gd name="connsiteY3" fmla="*/ 0 h 4121441"/>
                <a:gd name="connsiteX4" fmla="*/ 4630450 w 4630450"/>
                <a:gd name="connsiteY4" fmla="*/ 4115833 h 4121441"/>
                <a:gd name="connsiteX0" fmla="*/ 6475109 w 6475109"/>
                <a:gd name="connsiteY0" fmla="*/ 2622910 h 2628518"/>
                <a:gd name="connsiteX1" fmla="*/ 3887266 w 6475109"/>
                <a:gd name="connsiteY1" fmla="*/ 2628518 h 2628518"/>
                <a:gd name="connsiteX2" fmla="*/ 1844659 w 6475109"/>
                <a:gd name="connsiteY2" fmla="*/ 0 h 2628518"/>
                <a:gd name="connsiteX3" fmla="*/ 0 w 6475109"/>
                <a:gd name="connsiteY3" fmla="*/ 2627649 h 2628518"/>
                <a:gd name="connsiteX4" fmla="*/ 6475109 w 6475109"/>
                <a:gd name="connsiteY4" fmla="*/ 2622910 h 2628518"/>
                <a:gd name="connsiteX0" fmla="*/ 0 w 3887266"/>
                <a:gd name="connsiteY0" fmla="*/ 2627649 h 2628518"/>
                <a:gd name="connsiteX1" fmla="*/ 3887266 w 3887266"/>
                <a:gd name="connsiteY1" fmla="*/ 2628518 h 2628518"/>
                <a:gd name="connsiteX2" fmla="*/ 1844659 w 3887266"/>
                <a:gd name="connsiteY2" fmla="*/ 0 h 2628518"/>
                <a:gd name="connsiteX3" fmla="*/ 0 w 3887266"/>
                <a:gd name="connsiteY3" fmla="*/ 2627649 h 2628518"/>
                <a:gd name="connsiteX0" fmla="*/ 0 w 3887266"/>
                <a:gd name="connsiteY0" fmla="*/ 2678198 h 2679067"/>
                <a:gd name="connsiteX1" fmla="*/ 3887266 w 3887266"/>
                <a:gd name="connsiteY1" fmla="*/ 2679067 h 2679067"/>
                <a:gd name="connsiteX2" fmla="*/ 1838341 w 3887266"/>
                <a:gd name="connsiteY2" fmla="*/ 0 h 2679067"/>
                <a:gd name="connsiteX3" fmla="*/ 0 w 3887266"/>
                <a:gd name="connsiteY3" fmla="*/ 2678198 h 2679067"/>
                <a:gd name="connsiteX0" fmla="*/ 0 w 3887266"/>
                <a:gd name="connsiteY0" fmla="*/ 2671879 h 2672748"/>
                <a:gd name="connsiteX1" fmla="*/ 3887266 w 3887266"/>
                <a:gd name="connsiteY1" fmla="*/ 2672748 h 2672748"/>
                <a:gd name="connsiteX2" fmla="*/ 1838341 w 3887266"/>
                <a:gd name="connsiteY2" fmla="*/ 0 h 2672748"/>
                <a:gd name="connsiteX3" fmla="*/ 0 w 3887266"/>
                <a:gd name="connsiteY3" fmla="*/ 2671879 h 267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7266" h="2672748">
                  <a:moveTo>
                    <a:pt x="0" y="2671879"/>
                  </a:moveTo>
                  <a:lnTo>
                    <a:pt x="3887266" y="2672748"/>
                  </a:lnTo>
                  <a:lnTo>
                    <a:pt x="1838341" y="0"/>
                  </a:lnTo>
                  <a:lnTo>
                    <a:pt x="0" y="2671879"/>
                  </a:lnTo>
                  <a:close/>
                </a:path>
              </a:pathLst>
            </a:custGeom>
            <a:blipFill rotWithShape="1">
              <a:blip r:embed="rId2"/>
              <a:srcRect/>
              <a:stretch>
                <a:fillRect l="-40235" t="-153419" r="-95145" b="-95507"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dirty="0">
                <a:latin typeface="Verdana"/>
              </a:endParaRPr>
            </a:p>
          </p:txBody>
        </p:sp>
        <p:pic>
          <p:nvPicPr>
            <p:cNvPr id="9238" name="Bild 48" descr="pas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196" y="5078773"/>
              <a:ext cx="1606486" cy="219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9" name="Inhaltsplatzhalter 6"/>
            <p:cNvSpPr txBox="1">
              <a:spLocks/>
            </p:cNvSpPr>
            <p:nvPr/>
          </p:nvSpPr>
          <p:spPr bwMode="auto">
            <a:xfrm>
              <a:off x="3525838" y="5418330"/>
              <a:ext cx="3017837" cy="90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Kompetenzrahmen für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fachl. Lernmittelkonzept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schul. Medienkonzept</a:t>
              </a:r>
            </a:p>
            <a:p>
              <a:pPr eaLnBrk="1" hangingPunct="1">
                <a:spcBef>
                  <a:spcPts val="500"/>
                </a:spcBef>
                <a:buClr>
                  <a:srgbClr val="002F5F"/>
                </a:buClr>
                <a:buFont typeface="Arial" panose="020B0604020202020204" pitchFamily="34" charset="0"/>
                <a:buNone/>
              </a:pPr>
              <a:r>
                <a:rPr lang="de-DE" altLang="de-DE" sz="1400" b="1">
                  <a:solidFill>
                    <a:srgbClr val="21327D"/>
                  </a:solidFill>
                  <a:latin typeface="Calibri" panose="020F0502020204030204" pitchFamily="34" charset="0"/>
                </a:rPr>
                <a:t>› komm. Medienentwicklungsplan</a:t>
              </a:r>
              <a:endParaRPr lang="de-DE" altLang="de-DE" sz="1400">
                <a:solidFill>
                  <a:srgbClr val="21327D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5" name="Freihandform 24"/>
          <p:cNvSpPr/>
          <p:nvPr/>
        </p:nvSpPr>
        <p:spPr>
          <a:xfrm>
            <a:off x="3328988" y="2341563"/>
            <a:ext cx="1238250" cy="1346200"/>
          </a:xfrm>
          <a:custGeom>
            <a:avLst/>
            <a:gdLst/>
            <a:ahLst/>
            <a:cxnLst/>
            <a:rect l="l" t="t" r="r" b="b"/>
            <a:pathLst>
              <a:path w="1237238" h="1345308">
                <a:moveTo>
                  <a:pt x="1233952" y="0"/>
                </a:moveTo>
                <a:lnTo>
                  <a:pt x="1237238" y="166"/>
                </a:lnTo>
                <a:lnTo>
                  <a:pt x="1237122" y="1345308"/>
                </a:lnTo>
                <a:lnTo>
                  <a:pt x="0" y="902424"/>
                </a:lnTo>
                <a:lnTo>
                  <a:pt x="40837" y="790850"/>
                </a:lnTo>
                <a:cubicBezTo>
                  <a:pt x="237409" y="326101"/>
                  <a:pt x="697598" y="0"/>
                  <a:pt x="1233952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D4D8F0"/>
              </a:gs>
              <a:gs pos="0">
                <a:srgbClr val="C1C6E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9224" name="Inhaltsplatzhalter 6"/>
          <p:cNvSpPr txBox="1">
            <a:spLocks/>
          </p:cNvSpPr>
          <p:nvPr/>
        </p:nvSpPr>
        <p:spPr bwMode="auto">
          <a:xfrm>
            <a:off x="3471863" y="2655888"/>
            <a:ext cx="10842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anose="020B0604020202020204" pitchFamily="34" charset="0"/>
              <a:buNone/>
            </a:pPr>
            <a:r>
              <a:rPr lang="de-DE" altLang="de-DE" sz="1100" b="1">
                <a:solidFill>
                  <a:srgbClr val="21327D"/>
                </a:solidFill>
                <a:latin typeface="Calibri" panose="020F0502020204030204" pitchFamily="34" charset="0"/>
              </a:rPr>
              <a:t>Cloud-</a:t>
            </a:r>
            <a:br>
              <a:rPr lang="de-DE" altLang="de-DE" sz="1100" b="1">
                <a:solidFill>
                  <a:srgbClr val="21327D"/>
                </a:solidFill>
                <a:latin typeface="Calibri" panose="020F0502020204030204" pitchFamily="34" charset="0"/>
              </a:rPr>
            </a:br>
            <a:r>
              <a:rPr lang="de-DE" altLang="de-DE" sz="1100" b="1">
                <a:solidFill>
                  <a:srgbClr val="21327D"/>
                </a:solidFill>
                <a:latin typeface="Calibri" panose="020F0502020204030204" pitchFamily="34" charset="0"/>
              </a:rPr>
              <a:t>Dienste für </a:t>
            </a:r>
            <a:br>
              <a:rPr lang="de-DE" altLang="de-DE" sz="1100" b="1">
                <a:solidFill>
                  <a:srgbClr val="21327D"/>
                </a:solidFill>
                <a:latin typeface="Calibri" panose="020F0502020204030204" pitchFamily="34" charset="0"/>
              </a:rPr>
            </a:br>
            <a:r>
              <a:rPr lang="de-DE" altLang="de-DE" sz="1100" b="1">
                <a:solidFill>
                  <a:srgbClr val="21327D"/>
                </a:solidFill>
                <a:latin typeface="Calibri" panose="020F0502020204030204" pitchFamily="34" charset="0"/>
              </a:rPr>
              <a:t>Schule</a:t>
            </a:r>
            <a:endParaRPr lang="de-DE" altLang="de-DE" sz="1100">
              <a:solidFill>
                <a:srgbClr val="21327D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Freihandform 26"/>
          <p:cNvSpPr/>
          <p:nvPr/>
        </p:nvSpPr>
        <p:spPr>
          <a:xfrm>
            <a:off x="3268663" y="3243263"/>
            <a:ext cx="1268412" cy="1452562"/>
          </a:xfrm>
          <a:custGeom>
            <a:avLst/>
            <a:gdLst/>
            <a:ahLst/>
            <a:cxnLst/>
            <a:rect l="l" t="t" r="r" b="b"/>
            <a:pathLst>
              <a:path w="1268507" h="1453138">
                <a:moveTo>
                  <a:pt x="61528" y="0"/>
                </a:moveTo>
                <a:lnTo>
                  <a:pt x="1268507" y="431416"/>
                </a:lnTo>
                <a:lnTo>
                  <a:pt x="551240" y="1453138"/>
                </a:lnTo>
                <a:lnTo>
                  <a:pt x="471213" y="1393295"/>
                </a:lnTo>
                <a:cubicBezTo>
                  <a:pt x="183432" y="1155797"/>
                  <a:pt x="0" y="796374"/>
                  <a:pt x="0" y="394108"/>
                </a:cubicBezTo>
                <a:cubicBezTo>
                  <a:pt x="0" y="260020"/>
                  <a:pt x="20381" y="130691"/>
                  <a:pt x="58215" y="9052"/>
                </a:cubicBezTo>
                <a:close/>
              </a:path>
            </a:pathLst>
          </a:custGeom>
          <a:gradFill flip="none" rotWithShape="1">
            <a:gsLst>
              <a:gs pos="100000">
                <a:srgbClr val="D4D8F0"/>
              </a:gs>
              <a:gs pos="0">
                <a:srgbClr val="C1C6E5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28" name="Inhaltsplatzhalter 6"/>
          <p:cNvSpPr txBox="1">
            <a:spLocks/>
          </p:cNvSpPr>
          <p:nvPr/>
        </p:nvSpPr>
        <p:spPr bwMode="auto">
          <a:xfrm>
            <a:off x="3187700" y="3652838"/>
            <a:ext cx="1084263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itchFamily="34" charset="0"/>
              <a:buNone/>
              <a:defRPr/>
            </a:pP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Digitale Lernmittel</a:t>
            </a:r>
            <a:endParaRPr lang="de-DE" sz="1100">
              <a:solidFill>
                <a:srgbClr val="21327D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9" name="Freihandform 28"/>
          <p:cNvSpPr/>
          <p:nvPr/>
        </p:nvSpPr>
        <p:spPr>
          <a:xfrm>
            <a:off x="4524375" y="3224213"/>
            <a:ext cx="1335088" cy="1462087"/>
          </a:xfrm>
          <a:custGeom>
            <a:avLst/>
            <a:gdLst/>
            <a:ahLst/>
            <a:cxnLst/>
            <a:rect l="l" t="t" r="r" b="b"/>
            <a:pathLst>
              <a:path w="1308700" h="1433996">
                <a:moveTo>
                  <a:pt x="1246033" y="0"/>
                </a:moveTo>
                <a:lnTo>
                  <a:pt x="1250485" y="12163"/>
                </a:lnTo>
                <a:cubicBezTo>
                  <a:pt x="1288319" y="133802"/>
                  <a:pt x="1308700" y="263131"/>
                  <a:pt x="1308700" y="397219"/>
                </a:cubicBezTo>
                <a:cubicBezTo>
                  <a:pt x="1308700" y="799485"/>
                  <a:pt x="1125269" y="1158908"/>
                  <a:pt x="837487" y="1396406"/>
                </a:cubicBezTo>
                <a:lnTo>
                  <a:pt x="787219" y="1433996"/>
                </a:lnTo>
                <a:lnTo>
                  <a:pt x="0" y="396615"/>
                </a:lnTo>
                <a:close/>
              </a:path>
            </a:pathLst>
          </a:custGeom>
          <a:gradFill flip="none" rotWithShape="1">
            <a:gsLst>
              <a:gs pos="0">
                <a:srgbClr val="C1C6E5"/>
              </a:gs>
              <a:gs pos="100000">
                <a:srgbClr val="D4D8F0"/>
              </a:gs>
            </a:gsLst>
            <a:lin ang="2880000" scaled="0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30" name="Inhaltsplatzhalter 6"/>
          <p:cNvSpPr txBox="1">
            <a:spLocks/>
          </p:cNvSpPr>
          <p:nvPr/>
        </p:nvSpPr>
        <p:spPr bwMode="auto">
          <a:xfrm>
            <a:off x="4848225" y="3652838"/>
            <a:ext cx="1084263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itchFamily="34" charset="0"/>
              <a:buNone/>
              <a:defRPr/>
            </a:pP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Fortbildung</a:t>
            </a:r>
            <a:b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Ausbildung</a:t>
            </a:r>
            <a:b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Beratung</a:t>
            </a:r>
            <a:endParaRPr lang="de-DE" sz="1100">
              <a:solidFill>
                <a:srgbClr val="21327D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1" name="Freihandform 30"/>
          <p:cNvSpPr/>
          <p:nvPr/>
        </p:nvSpPr>
        <p:spPr>
          <a:xfrm>
            <a:off x="4564063" y="2341563"/>
            <a:ext cx="1233487" cy="1306512"/>
          </a:xfrm>
          <a:custGeom>
            <a:avLst/>
            <a:gdLst/>
            <a:ahLst/>
            <a:cxnLst/>
            <a:rect l="l" t="t" r="r" b="b"/>
            <a:pathLst>
              <a:path w="1234286" h="1305525">
                <a:moveTo>
                  <a:pt x="0" y="0"/>
                </a:moveTo>
                <a:lnTo>
                  <a:pt x="132117" y="6671"/>
                </a:lnTo>
                <a:cubicBezTo>
                  <a:pt x="610945" y="55299"/>
                  <a:pt x="1012647" y="364816"/>
                  <a:pt x="1192839" y="790836"/>
                </a:cubicBezTo>
                <a:lnTo>
                  <a:pt x="1234286" y="904078"/>
                </a:lnTo>
                <a:lnTo>
                  <a:pt x="0" y="1305525"/>
                </a:lnTo>
                <a:close/>
              </a:path>
            </a:pathLst>
          </a:custGeom>
          <a:gradFill flip="none" rotWithShape="1">
            <a:gsLst>
              <a:gs pos="100000">
                <a:srgbClr val="D4D8F0"/>
              </a:gs>
              <a:gs pos="0">
                <a:srgbClr val="C1C6E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32" name="Inhaltsplatzhalter 6"/>
          <p:cNvSpPr txBox="1">
            <a:spLocks/>
          </p:cNvSpPr>
          <p:nvPr/>
        </p:nvSpPr>
        <p:spPr bwMode="auto">
          <a:xfrm>
            <a:off x="4537075" y="2643188"/>
            <a:ext cx="1084263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itchFamily="34" charset="0"/>
              <a:buNone/>
              <a:defRPr/>
            </a:pP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Ausstattung</a:t>
            </a:r>
            <a:b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in Schule</a:t>
            </a:r>
            <a:endParaRPr lang="de-DE" sz="1100">
              <a:solidFill>
                <a:srgbClr val="21327D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3" name="Freihandform 32"/>
          <p:cNvSpPr/>
          <p:nvPr/>
        </p:nvSpPr>
        <p:spPr>
          <a:xfrm>
            <a:off x="3805238" y="3630613"/>
            <a:ext cx="1527175" cy="1301750"/>
          </a:xfrm>
          <a:custGeom>
            <a:avLst/>
            <a:gdLst/>
            <a:ahLst/>
            <a:cxnLst/>
            <a:rect l="l" t="t" r="r" b="b"/>
            <a:pathLst>
              <a:path w="1528058" h="1301794">
                <a:moveTo>
                  <a:pt x="725746" y="0"/>
                </a:moveTo>
                <a:lnTo>
                  <a:pt x="1528058" y="1046586"/>
                </a:lnTo>
                <a:lnTo>
                  <a:pt x="1482504" y="1080650"/>
                </a:lnTo>
                <a:cubicBezTo>
                  <a:pt x="1275841" y="1220269"/>
                  <a:pt x="1026705" y="1301794"/>
                  <a:pt x="758528" y="1301794"/>
                </a:cubicBezTo>
                <a:cubicBezTo>
                  <a:pt x="490351" y="1301794"/>
                  <a:pt x="241215" y="1220269"/>
                  <a:pt x="34552" y="1080650"/>
                </a:cubicBezTo>
                <a:lnTo>
                  <a:pt x="0" y="1054813"/>
                </a:lnTo>
                <a:close/>
              </a:path>
            </a:pathLst>
          </a:custGeom>
          <a:gradFill flip="none" rotWithShape="1">
            <a:gsLst>
              <a:gs pos="100000">
                <a:srgbClr val="D4D8F0"/>
              </a:gs>
              <a:gs pos="0">
                <a:srgbClr val="C1C6E5"/>
              </a:gs>
            </a:gsLst>
            <a:lin ang="11760000" scaled="0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34" name="Inhaltsplatzhalter 6"/>
          <p:cNvSpPr txBox="1">
            <a:spLocks/>
          </p:cNvSpPr>
          <p:nvPr/>
        </p:nvSpPr>
        <p:spPr bwMode="auto">
          <a:xfrm>
            <a:off x="4005263" y="4248150"/>
            <a:ext cx="108426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itchFamily="34" charset="0"/>
              <a:buNone/>
              <a:defRPr/>
            </a:pP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Medien-</a:t>
            </a:r>
            <a:b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100" b="1">
                <a:solidFill>
                  <a:srgbClr val="21327D"/>
                </a:solidFill>
                <a:latin typeface="+mn-lt"/>
                <a:ea typeface="+mn-ea"/>
                <a:cs typeface="Arial" pitchFamily="34" charset="0"/>
              </a:rPr>
              <a:t>kompetenz</a:t>
            </a:r>
            <a:endParaRPr lang="de-DE" sz="1100">
              <a:solidFill>
                <a:srgbClr val="21327D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5" name="Oval 19"/>
          <p:cNvSpPr/>
          <p:nvPr/>
        </p:nvSpPr>
        <p:spPr>
          <a:xfrm>
            <a:off x="4152900" y="3225800"/>
            <a:ext cx="820738" cy="822325"/>
          </a:xfrm>
          <a:prstGeom prst="ellipse">
            <a:avLst/>
          </a:prstGeom>
          <a:gradFill flip="none" rotWithShape="1">
            <a:gsLst>
              <a:gs pos="100000">
                <a:srgbClr val="355198"/>
              </a:gs>
              <a:gs pos="0">
                <a:srgbClr val="052F74"/>
              </a:gs>
            </a:gsLst>
            <a:lin ang="0" scaled="1"/>
            <a:tileRect/>
          </a:gradFill>
          <a:ln>
            <a:noFill/>
          </a:ln>
          <a:effectLst>
            <a:outerShdw blurRad="63500" sx="107000" sy="107000" algn="ctr" rotWithShape="0">
              <a:srgbClr val="6476B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atin typeface="Verdana"/>
            </a:endParaRPr>
          </a:p>
        </p:txBody>
      </p:sp>
      <p:sp>
        <p:nvSpPr>
          <p:cNvPr id="21525" name="Inhaltsplatzhalter 6"/>
          <p:cNvSpPr txBox="1">
            <a:spLocks/>
          </p:cNvSpPr>
          <p:nvPr/>
        </p:nvSpPr>
        <p:spPr bwMode="auto">
          <a:xfrm>
            <a:off x="4022725" y="3327400"/>
            <a:ext cx="108426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ts val="900"/>
              </a:spcBef>
              <a:buClr>
                <a:srgbClr val="002F5F"/>
              </a:buClr>
              <a:buFont typeface="Arial" pitchFamily="34" charset="0"/>
              <a:buNone/>
              <a:defRPr/>
            </a:pPr>
            <a:r>
              <a:rPr lang="de-DE" sz="105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Lernen </a:t>
            </a:r>
            <a:br>
              <a:rPr lang="de-DE" sz="105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05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in der digi-</a:t>
            </a:r>
            <a:br>
              <a:rPr lang="de-DE" sz="105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de-DE" sz="105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talen Welt</a:t>
            </a:r>
            <a:endParaRPr lang="de-DE" sz="105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el 5"/>
          <p:cNvSpPr>
            <a:spLocks noGrp="1"/>
          </p:cNvSpPr>
          <p:nvPr>
            <p:ph type="title"/>
          </p:nvPr>
        </p:nvSpPr>
        <p:spPr>
          <a:xfrm>
            <a:off x="914400" y="171450"/>
            <a:ext cx="5067300" cy="646113"/>
          </a:xfrm>
        </p:spPr>
        <p:txBody>
          <a:bodyPr/>
          <a:lstStyle/>
          <a:p>
            <a:r>
              <a:rPr lang="de-DE" altLang="de-DE" smtClean="0"/>
              <a:t>Gesetz zur Stärkung der Schulinfrastruktur in Nordrhein-Westfalen (Gute Schule 2020)</a:t>
            </a:r>
          </a:p>
        </p:txBody>
      </p:sp>
      <p:sp>
        <p:nvSpPr>
          <p:cNvPr id="10242" name="Rechteck 4"/>
          <p:cNvSpPr>
            <a:spLocks noChangeArrowheads="1"/>
          </p:cNvSpPr>
          <p:nvPr/>
        </p:nvSpPr>
        <p:spPr bwMode="auto">
          <a:xfrm>
            <a:off x="754063" y="6156325"/>
            <a:ext cx="7762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200"/>
              <a:t>https://www.landtag.nrw.de/portal/WWW/dokumentenarchiv/Dokument?Id=MMG16%2F226%7C1%7C0</a:t>
            </a:r>
          </a:p>
        </p:txBody>
      </p:sp>
      <p:pic>
        <p:nvPicPr>
          <p:cNvPr id="10243" name="Bild 8" descr="gs2020-liste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888"/>
            <a:ext cx="914400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Bild 9" descr="gs2020-liste-berg-gladbach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5" y="4548188"/>
            <a:ext cx="92678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bgerundetes Rechteck 10"/>
          <p:cNvSpPr/>
          <p:nvPr/>
        </p:nvSpPr>
        <p:spPr>
          <a:xfrm>
            <a:off x="152400" y="4970463"/>
            <a:ext cx="8696325" cy="288925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Bild 6" descr="ge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9650"/>
            <a:ext cx="914400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Gemeinsame Erklärung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1066800" y="4433888"/>
            <a:ext cx="76168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de-DE" altLang="de-DE" b="1">
                <a:solidFill>
                  <a:srgbClr val="21327D"/>
                </a:solidFill>
                <a:latin typeface="Calibri" panose="020F0502020204030204" pitchFamily="34" charset="0"/>
              </a:rPr>
              <a:t>Medienkompetenz / Curriculare Entwicklung</a:t>
            </a:r>
          </a:p>
          <a:p>
            <a:pPr>
              <a:buFontTx/>
              <a:buAutoNum type="arabicPeriod"/>
            </a:pPr>
            <a:r>
              <a:rPr lang="de-DE" altLang="de-DE" b="1">
                <a:solidFill>
                  <a:srgbClr val="21327D"/>
                </a:solidFill>
                <a:latin typeface="Calibri" panose="020F0502020204030204" pitchFamily="34" charset="0"/>
              </a:rPr>
              <a:t>Infrastruktur und IT-Ausstattung </a:t>
            </a:r>
          </a:p>
          <a:p>
            <a:pPr>
              <a:buFontTx/>
              <a:buAutoNum type="arabicPeriod"/>
            </a:pPr>
            <a:r>
              <a:rPr lang="de-DE" altLang="de-DE" b="1">
                <a:solidFill>
                  <a:srgbClr val="21327D"/>
                </a:solidFill>
                <a:latin typeface="Calibri" panose="020F0502020204030204" pitchFamily="34" charset="0"/>
              </a:rPr>
              <a:t>Digitale Lernmittel</a:t>
            </a:r>
          </a:p>
          <a:p>
            <a:pPr>
              <a:buFontTx/>
              <a:buAutoNum type="arabicPeriod"/>
            </a:pPr>
            <a:r>
              <a:rPr lang="de-DE" altLang="de-DE" b="1">
                <a:solidFill>
                  <a:srgbClr val="21327D"/>
                </a:solidFill>
                <a:latin typeface="Calibri" panose="020F0502020204030204" pitchFamily="34" charset="0"/>
              </a:rPr>
              <a:t>Beratung und Qualifizierung </a:t>
            </a:r>
          </a:p>
        </p:txBody>
      </p:sp>
      <p:sp>
        <p:nvSpPr>
          <p:cNvPr id="11268" name="Rechteck 2"/>
          <p:cNvSpPr>
            <a:spLocks noChangeArrowheads="1"/>
          </p:cNvSpPr>
          <p:nvPr/>
        </p:nvSpPr>
        <p:spPr bwMode="auto">
          <a:xfrm>
            <a:off x="938213" y="6207125"/>
            <a:ext cx="7634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200" b="1"/>
              <a:t>https://www.schulministerium.nrw.de/docs/bp/Ministerium/Presse/Pressekonferenzen/Archiv/2016/2016_12_20-Umsetzung-GuteSchule2020/02c-Gemeinsame-Erklarung.pdf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1. Medienkompetenz / Curriculare Entwicklung </a:t>
            </a:r>
          </a:p>
        </p:txBody>
      </p:sp>
      <p:sp>
        <p:nvSpPr>
          <p:cNvPr id="11266" name="Inhaltsplatzhalter 2"/>
          <p:cNvSpPr>
            <a:spLocks noGrp="1"/>
          </p:cNvSpPr>
          <p:nvPr>
            <p:ph idx="1"/>
          </p:nvPr>
        </p:nvSpPr>
        <p:spPr>
          <a:xfrm>
            <a:off x="833438" y="2336800"/>
            <a:ext cx="7808912" cy="1819275"/>
          </a:xfrm>
        </p:spPr>
        <p:txBody>
          <a:bodyPr/>
          <a:lstStyle/>
          <a:p>
            <a:pPr marL="0" indent="0"/>
            <a:r>
              <a:rPr lang="de-DE" altLang="de-DE" sz="2400" i="1" smtClean="0"/>
              <a:t>„Alle Schulen erstellen verbindlich ein </a:t>
            </a:r>
            <a:r>
              <a:rPr lang="de-DE" altLang="de-DE" sz="2400" b="1" i="1" smtClean="0"/>
              <a:t>Medienkonzept</a:t>
            </a:r>
            <a:r>
              <a:rPr lang="de-DE" altLang="de-DE" sz="2400" i="1" smtClean="0"/>
              <a:t>: </a:t>
            </a:r>
          </a:p>
          <a:p>
            <a:pPr marL="0" indent="0">
              <a:buFont typeface="Arial" panose="020B0604020202020204" pitchFamily="34" charset="0"/>
              <a:buChar char="•"/>
            </a:pPr>
            <a:r>
              <a:rPr lang="de-DE" altLang="de-DE" sz="2400" b="1" i="1" smtClean="0"/>
              <a:t>Grundschulen</a:t>
            </a:r>
            <a:r>
              <a:rPr lang="de-DE" altLang="de-DE" sz="2400" i="1" smtClean="0"/>
              <a:t> bis zum Schuljahresende </a:t>
            </a:r>
            <a:r>
              <a:rPr lang="de-DE" altLang="de-DE" sz="2400" b="1" i="1" smtClean="0"/>
              <a:t>2018/2019</a:t>
            </a:r>
            <a:r>
              <a:rPr lang="de-DE" altLang="de-DE" sz="2400" i="1" smtClean="0"/>
              <a:t> </a:t>
            </a:r>
          </a:p>
          <a:p>
            <a:pPr marL="0" indent="0">
              <a:buFont typeface="Arial" panose="020B0604020202020204" pitchFamily="34" charset="0"/>
              <a:buChar char="•"/>
            </a:pPr>
            <a:r>
              <a:rPr lang="de-DE" altLang="de-DE" sz="2400" i="1" smtClean="0"/>
              <a:t>Schulen der </a:t>
            </a:r>
            <a:r>
              <a:rPr lang="de-DE" altLang="de-DE" sz="2400" b="1" i="1" smtClean="0"/>
              <a:t>Sekundarstufen</a:t>
            </a:r>
            <a:r>
              <a:rPr lang="de-DE" altLang="de-DE" sz="2400" i="1" smtClean="0"/>
              <a:t> bis Ende des Schuljahres </a:t>
            </a:r>
            <a:r>
              <a:rPr lang="de-DE" altLang="de-DE" sz="2400" b="1" i="1" smtClean="0"/>
              <a:t>2019/2020</a:t>
            </a:r>
            <a:r>
              <a:rPr lang="de-DE" altLang="de-DE" sz="2400" i="1" smtClean="0"/>
              <a:t>.“ </a:t>
            </a:r>
            <a:endParaRPr lang="de-DE" altLang="de-DE" sz="2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Schulisches Medienkonzept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77888" y="1776413"/>
            <a:ext cx="7902575" cy="3370262"/>
          </a:xfrm>
        </p:spPr>
        <p:txBody>
          <a:bodyPr>
            <a:spAutoFit/>
          </a:bodyPr>
          <a:lstStyle/>
          <a:p>
            <a:pPr marL="0" indent="0"/>
            <a:endParaRPr lang="de-DE" altLang="de-DE" sz="2400" smtClean="0"/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Bezug zum Leitbild</a:t>
            </a:r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Curriculare Verankerung der Medienkompetenzförderung</a:t>
            </a:r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Technische Ausstattung</a:t>
            </a:r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Fortbildungsbedarfe</a:t>
            </a:r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Prozessbeschreibung </a:t>
            </a:r>
          </a:p>
          <a:p>
            <a:pPr marL="0" indent="0">
              <a:buFont typeface="Calibri" panose="020F0502020204030204" pitchFamily="34" charset="0"/>
              <a:buAutoNum type="arabicPeriod"/>
            </a:pPr>
            <a:r>
              <a:rPr lang="de-DE" altLang="de-DE" sz="2400" smtClean="0"/>
              <a:t>Kooperationspartner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1. Medienkompetenz / Curriculare Entwicklung </a:t>
            </a:r>
          </a:p>
        </p:txBody>
      </p:sp>
      <p:sp>
        <p:nvSpPr>
          <p:cNvPr id="11266" name="Inhaltsplatzhalter 2"/>
          <p:cNvSpPr>
            <a:spLocks noGrp="1"/>
          </p:cNvSpPr>
          <p:nvPr>
            <p:ph idx="1"/>
          </p:nvPr>
        </p:nvSpPr>
        <p:spPr>
          <a:xfrm>
            <a:off x="938213" y="2378075"/>
            <a:ext cx="7523162" cy="1384300"/>
          </a:xfrm>
        </p:spPr>
        <p:txBody>
          <a:bodyPr/>
          <a:lstStyle/>
          <a:p>
            <a:pPr marL="0" indent="0"/>
            <a:r>
              <a:rPr lang="de-DE" altLang="de-DE" sz="2400" i="1" smtClean="0"/>
              <a:t>„Grundlage für die Medienkonzepte ist der </a:t>
            </a:r>
            <a:r>
              <a:rPr lang="de-DE" altLang="de-DE" sz="2400" b="1" i="1" smtClean="0"/>
              <a:t>Medienpass NRW</a:t>
            </a:r>
            <a:r>
              <a:rPr lang="de-DE" altLang="de-DE" sz="2400" i="1" smtClean="0"/>
              <a:t>, der in seinem </a:t>
            </a:r>
            <a:r>
              <a:rPr lang="de-DE" altLang="de-DE" sz="2400" b="1" i="1" smtClean="0"/>
              <a:t>Orientierungsrahmen</a:t>
            </a:r>
            <a:r>
              <a:rPr lang="de-DE" altLang="de-DE" sz="2400" i="1" smtClean="0"/>
              <a:t> ein breites Verständnis von Medienkompetenz formuliert.“</a:t>
            </a:r>
          </a:p>
          <a:p>
            <a:pPr marL="0" indent="0"/>
            <a:endParaRPr lang="de-DE" altLang="de-DE" sz="2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8964613" cy="404813"/>
          </a:xfrm>
        </p:spPr>
        <p:txBody>
          <a:bodyPr/>
          <a:lstStyle/>
          <a:p>
            <a:r>
              <a:rPr lang="de-DE" altLang="de-DE" smtClean="0"/>
              <a:t>Der Kompetenzrahmen</a:t>
            </a:r>
          </a:p>
        </p:txBody>
      </p:sp>
      <p:grpSp>
        <p:nvGrpSpPr>
          <p:cNvPr id="15362" name="Gruppierung 5"/>
          <p:cNvGrpSpPr>
            <a:grpSpLocks/>
          </p:cNvGrpSpPr>
          <p:nvPr/>
        </p:nvGrpSpPr>
        <p:grpSpPr bwMode="auto">
          <a:xfrm>
            <a:off x="342900" y="1651000"/>
            <a:ext cx="8753475" cy="4883150"/>
            <a:chOff x="342793" y="1651321"/>
            <a:chExt cx="8753582" cy="4882194"/>
          </a:xfrm>
        </p:grpSpPr>
        <p:graphicFrame>
          <p:nvGraphicFramePr>
            <p:cNvPr id="5" name="Diagramm 4">
              <a:hlinkClick r:id="" action="ppaction://noaction" highlightClick="1"/>
            </p:cNvPr>
            <p:cNvGraphicFramePr/>
            <p:nvPr/>
          </p:nvGraphicFramePr>
          <p:xfrm>
            <a:off x="342793" y="1651321"/>
            <a:ext cx="8476180" cy="43924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5366" name="Abgerundetes Rechteck 7"/>
            <p:cNvSpPr>
              <a:spLocks noChangeArrowheads="1"/>
            </p:cNvSpPr>
            <p:nvPr/>
          </p:nvSpPr>
          <p:spPr bwMode="auto">
            <a:xfrm rot="5400000">
              <a:off x="6695899" y="4133039"/>
              <a:ext cx="4584928" cy="216024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/>
              <a:r>
                <a:rPr lang="de-DE" altLang="de-DE" sz="1000"/>
                <a:t>Alle Grafiken zum Medienpass NRW: © Fritjof Wild, serviervorschlag</a:t>
              </a:r>
            </a:p>
          </p:txBody>
        </p:sp>
      </p:grp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168275"/>
            <a:ext cx="3068638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Kompetenzrahmen Medienpass NRW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Tabelle"/>
          <p:cNvGraphicFramePr>
            <a:graphicFrameLocks noGrp="1"/>
          </p:cNvGraphicFramePr>
          <p:nvPr/>
        </p:nvGraphicFramePr>
        <p:xfrm>
          <a:off x="469900" y="1565275"/>
          <a:ext cx="8412163" cy="4494213"/>
        </p:xfrm>
        <a:graphic>
          <a:graphicData uri="http://schemas.openxmlformats.org/drawingml/2006/table">
            <a:tbl>
              <a:tblPr/>
              <a:tblGrid>
                <a:gridCol w="1401763"/>
                <a:gridCol w="1401762"/>
                <a:gridCol w="1403350"/>
                <a:gridCol w="1401763"/>
                <a:gridCol w="1401762"/>
                <a:gridCol w="1401763"/>
              </a:tblGrid>
              <a:tr h="1004888"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Bedienen &amp; 
Anwenden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Informieren &amp;
Recherchieren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Kommunizieren &amp;
Kooperieren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Produzieren &amp;
Präsentieren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Analysieren &amp;
Reflektieren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Problemlösen &amp;
Modellieren</a:t>
                      </a:r>
                      <a:endParaRPr kumimoji="0" lang="de-DE" altLang="de-DE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838200"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Medienausstattung
(Hardware)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Informations-recherche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Kommunikations- und Kooperations-prozesse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Medienproduktion und -präsentation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Medienanalyse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Prinzipien der digitalen Welt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58838"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Digitale Werkzeuge
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Informations-auswertung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Kommunikations- und Kooperationsregeln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Gestaltungsmittel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Meinungsbildung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Algorithmen erkennen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838200"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Datenorganisation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Informations-bewertung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Kommunikation und Kooperation in der Gesellschaft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Quellendoku-mentation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Identitätsbildung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Modellieren und Programmieren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54088"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Datenschutz und Informations-sicherheit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Informationskritik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Cybergewalt und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-kriminalität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Rechtliche Rahmenbedingungen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Selbstregulierte Mediennutzung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500"/>
                        </a:spcBef>
                        <a:buClr>
                          <a:srgbClr val="002F5F"/>
                        </a:buClr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ts val="1500"/>
                        </a:spcBef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500"/>
                        </a:spcBef>
                        <a:spcAft>
                          <a:spcPct val="0"/>
                        </a:spcAft>
                        <a:buSzPct val="10000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  <a:sym typeface="Calibri" panose="020F0502020204030204" pitchFamily="34" charset="0"/>
                        </a:rPr>
                        <a:t>Bedeutung von Algorithmen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sym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320" name="Rechteck"/>
          <p:cNvSpPr>
            <a:spLocks noChangeArrowheads="1"/>
          </p:cNvSpPr>
          <p:nvPr/>
        </p:nvSpPr>
        <p:spPr bwMode="auto">
          <a:xfrm>
            <a:off x="457200" y="5065713"/>
            <a:ext cx="8686800" cy="10398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de-DE" altLang="de-DE" sz="1800"/>
          </a:p>
        </p:txBody>
      </p:sp>
      <p:sp>
        <p:nvSpPr>
          <p:cNvPr id="321" name="Rechteck"/>
          <p:cNvSpPr>
            <a:spLocks noChangeArrowheads="1"/>
          </p:cNvSpPr>
          <p:nvPr/>
        </p:nvSpPr>
        <p:spPr bwMode="auto">
          <a:xfrm>
            <a:off x="7450138" y="1366838"/>
            <a:ext cx="1452562" cy="4927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de-DE" altLang="de-DE" sz="1800"/>
          </a:p>
        </p:txBody>
      </p:sp>
      <p:sp>
        <p:nvSpPr>
          <p:cNvPr id="1745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Die Kompetenzbereiche</a:t>
            </a:r>
          </a:p>
        </p:txBody>
      </p:sp>
      <p:pic>
        <p:nvPicPr>
          <p:cNvPr id="174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68275"/>
            <a:ext cx="3400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"/>
          <p:cNvSpPr>
            <a:spLocks noChangeArrowheads="1"/>
          </p:cNvSpPr>
          <p:nvPr/>
        </p:nvSpPr>
        <p:spPr bwMode="auto">
          <a:xfrm>
            <a:off x="447675" y="5091113"/>
            <a:ext cx="8445500" cy="1001712"/>
          </a:xfrm>
          <a:prstGeom prst="rect">
            <a:avLst/>
          </a:prstGeom>
          <a:noFill/>
          <a:ln w="25400">
            <a:solidFill>
              <a:srgbClr val="BD1C1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19" rIns="4571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de-DE" altLang="de-DE" sz="1800"/>
          </a:p>
        </p:txBody>
      </p:sp>
      <p:sp>
        <p:nvSpPr>
          <p:cNvPr id="10" name="Rechteck"/>
          <p:cNvSpPr>
            <a:spLocks noChangeArrowheads="1"/>
          </p:cNvSpPr>
          <p:nvPr/>
        </p:nvSpPr>
        <p:spPr bwMode="auto">
          <a:xfrm>
            <a:off x="7458075" y="1557338"/>
            <a:ext cx="1435100" cy="4535487"/>
          </a:xfrm>
          <a:prstGeom prst="rect">
            <a:avLst/>
          </a:prstGeom>
          <a:noFill/>
          <a:ln w="25400">
            <a:solidFill>
              <a:srgbClr val="BD2127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19" rIns="45719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de-DE" altLang="de-DE" sz="1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 animBg="1" advAuto="0"/>
      <p:bldP spid="321" grpId="0" animBg="1" advAuto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lgorithmen finde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Informatische Grundbildung</a:t>
            </a:r>
          </a:p>
        </p:txBody>
      </p:sp>
      <p:sp>
        <p:nvSpPr>
          <p:cNvPr id="19458" name="Haus der kleinen Forscher: Informatik entdecken…"/>
          <p:cNvSpPr txBox="1">
            <a:spLocks noChangeArrowheads="1"/>
          </p:cNvSpPr>
          <p:nvPr/>
        </p:nvSpPr>
        <p:spPr bwMode="auto">
          <a:xfrm>
            <a:off x="971550" y="6257925"/>
            <a:ext cx="76374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200"/>
              <a:t>Quelle: </a:t>
            </a:r>
            <a:r>
              <a:rPr lang="de-DE" altLang="de-DE" sz="1200">
                <a:hlinkClick r:id="rId3"/>
              </a:rPr>
              <a:t>https://www.bwinf.de/biber/downloads</a:t>
            </a:r>
            <a:r>
              <a:rPr lang="de-DE" altLang="de-DE" sz="1200"/>
              <a:t> (Wettbewerb: Informatik-Biber 2016) </a:t>
            </a:r>
          </a:p>
        </p:txBody>
      </p:sp>
      <p:sp>
        <p:nvSpPr>
          <p:cNvPr id="19459" name="Vorgang beschreiben"/>
          <p:cNvSpPr txBox="1">
            <a:spLocks noChangeArrowheads="1"/>
          </p:cNvSpPr>
          <p:nvPr/>
        </p:nvSpPr>
        <p:spPr bwMode="auto">
          <a:xfrm>
            <a:off x="2555875" y="6165850"/>
            <a:ext cx="92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45719" rIns="4571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de-DE" altLang="de-DE" sz="1800"/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68275"/>
            <a:ext cx="3400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41438"/>
            <a:ext cx="60769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2. Infrastruktur und IT-Ausstattung </a:t>
            </a:r>
          </a:p>
        </p:txBody>
      </p:sp>
      <p:sp>
        <p:nvSpPr>
          <p:cNvPr id="21506" name="Inhaltsplatzhalter 2"/>
          <p:cNvSpPr>
            <a:spLocks noGrp="1"/>
          </p:cNvSpPr>
          <p:nvPr>
            <p:ph idx="1"/>
          </p:nvPr>
        </p:nvSpPr>
        <p:spPr>
          <a:xfrm>
            <a:off x="890588" y="2700338"/>
            <a:ext cx="7704137" cy="1427162"/>
          </a:xfrm>
        </p:spPr>
        <p:txBody>
          <a:bodyPr/>
          <a:lstStyle/>
          <a:p>
            <a:r>
              <a:rPr lang="de-DE" altLang="de-DE" sz="2400" i="1" smtClean="0"/>
              <a:t>„Die Medienkonzepte der Schulen bilden die Grundlage für die Ausstattungsentscheidungen des Schulträgers im Rahmen der </a:t>
            </a:r>
            <a:r>
              <a:rPr lang="de-DE" altLang="de-DE" sz="2400" b="1" i="1" smtClean="0"/>
              <a:t>Medienentwicklungsplanung</a:t>
            </a:r>
            <a:r>
              <a:rPr lang="de-DE" altLang="de-DE" sz="2400" i="1" smtClean="0"/>
              <a:t>.“</a:t>
            </a:r>
            <a:endParaRPr lang="de-DE" altLang="de-DE" sz="2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Kommunale Medienentwicklungsplanung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33450" y="1527175"/>
            <a:ext cx="7372350" cy="4505325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Grundlage sind pädagogisch orientierte Medienkonzepte der Schulen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IT-Konzeption des Schulträgers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Investitionsplanung für jede Schule kumuliert als Investitions- und Kostenplanung für den Schulträger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Wartungs- und Support-Konzept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Fortbildungs- und Qualifizierungsprogramm</a:t>
            </a:r>
            <a:r>
              <a:rPr lang="de-DE" altLang="de-DE" b="1" i="1" smtClean="0"/>
              <a:t> </a:t>
            </a:r>
            <a:endParaRPr lang="de-DE" altLang="de-DE" smtClean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de-DE" altLang="de-DE" smtClean="0"/>
              <a:t>Controlling und Berichtswesen</a:t>
            </a:r>
          </a:p>
          <a:p>
            <a:pPr marL="514350" indent="-514350"/>
            <a:endParaRPr lang="de-DE" altLang="de-DE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2. Infrastruktur und IT-Ausstattung </a:t>
            </a:r>
          </a:p>
        </p:txBody>
      </p:sp>
      <p:sp>
        <p:nvSpPr>
          <p:cNvPr id="23554" name="Inhaltsplatzhalter 2"/>
          <p:cNvSpPr>
            <a:spLocks noGrp="1"/>
          </p:cNvSpPr>
          <p:nvPr>
            <p:ph idx="1"/>
          </p:nvPr>
        </p:nvSpPr>
        <p:spPr>
          <a:xfrm>
            <a:off x="960438" y="1609725"/>
            <a:ext cx="7704137" cy="41894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altLang="de-DE" sz="2400" smtClean="0"/>
              <a:t>Der </a:t>
            </a:r>
            <a:r>
              <a:rPr lang="de-DE" altLang="de-DE" sz="2400" b="1" smtClean="0"/>
              <a:t>Breitbandausbau</a:t>
            </a:r>
            <a:r>
              <a:rPr lang="de-DE" altLang="de-DE" sz="2400" smtClean="0"/>
              <a:t> in Nordrhein-Westfalen muss auf der Grundlage der aktuellen Förderprogramme (...) ergänzt werden: Um die gezielte </a:t>
            </a:r>
            <a:r>
              <a:rPr lang="de-DE" altLang="de-DE" sz="2400" b="1" smtClean="0"/>
              <a:t>Anbindung aller ca. 6.000 Schulen</a:t>
            </a:r>
            <a:r>
              <a:rPr lang="de-DE" altLang="de-DE" sz="2400" smtClean="0"/>
              <a:t>, perspektivisch um den Anschluss an </a:t>
            </a:r>
            <a:r>
              <a:rPr lang="de-DE" altLang="de-DE" sz="2400" b="1" smtClean="0"/>
              <a:t>Glasfasernetze</a:t>
            </a:r>
            <a:r>
              <a:rPr lang="de-DE" altLang="de-DE" sz="2400" smtClean="0"/>
              <a:t> (...)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smtClean="0"/>
              <a:t>Die Schulgebäude sollen mit leistungsfähigem </a:t>
            </a:r>
            <a:r>
              <a:rPr lang="de-DE" altLang="de-DE" sz="2400" b="1" smtClean="0"/>
              <a:t>WLAN</a:t>
            </a:r>
            <a:r>
              <a:rPr lang="de-DE" altLang="de-DE" sz="2400" smtClean="0"/>
              <a:t> ausgestattet werden (...)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smtClean="0"/>
              <a:t>Die in der Schule vorhandenen Geräte können ergänzt werden durch die </a:t>
            </a:r>
            <a:r>
              <a:rPr lang="de-DE" altLang="de-DE" sz="2400" b="1" smtClean="0"/>
              <a:t>Benutzung privater Geräte </a:t>
            </a:r>
            <a:r>
              <a:rPr lang="de-DE" altLang="de-DE" sz="2400" smtClean="0"/>
              <a:t>von Lehrerinnen und Lehrern und Schülerinnen und Schülern.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3. Digitale Lernmittel </a:t>
            </a:r>
          </a:p>
        </p:txBody>
      </p:sp>
      <p:sp>
        <p:nvSpPr>
          <p:cNvPr id="26626" name="Inhaltsplatzhalter 2"/>
          <p:cNvSpPr>
            <a:spLocks noGrp="1"/>
          </p:cNvSpPr>
          <p:nvPr>
            <p:ph idx="1"/>
          </p:nvPr>
        </p:nvSpPr>
        <p:spPr>
          <a:xfrm>
            <a:off x="795338" y="1666875"/>
            <a:ext cx="7372350" cy="36353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altLang="de-DE" sz="2400" i="1" smtClean="0"/>
              <a:t>„Das Land Nordrhein-Westfalen stellt mit der </a:t>
            </a:r>
            <a:r>
              <a:rPr lang="de-DE" altLang="de-DE" sz="2400" b="1" i="1" smtClean="0"/>
              <a:t>learn:line NRW </a:t>
            </a:r>
            <a:r>
              <a:rPr lang="de-DE" altLang="de-DE" sz="2400" i="1" smtClean="0"/>
              <a:t>den Zugang zur Vielfalt hochwertiger digitaler Lernmittel ausgewählter, vertrauenswürdiger Anbieter bereit...</a:t>
            </a:r>
          </a:p>
          <a:p>
            <a:endParaRPr lang="de-DE" altLang="de-DE" sz="2400" i="1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i="1" smtClean="0"/>
              <a:t>Mit </a:t>
            </a:r>
            <a:r>
              <a:rPr lang="de-DE" altLang="de-DE" sz="2400" b="1" i="1" smtClean="0"/>
              <a:t>EDMOND NRW </a:t>
            </a:r>
            <a:r>
              <a:rPr lang="de-DE" altLang="de-DE" sz="2400" i="1" smtClean="0"/>
              <a:t>stellen die Schulträger kostenpflichtige, hochwertige digitale Lernmittel online über ihre Medienzentren bereit. Auch EDMOND NRW wird systematisch erweitert und über </a:t>
            </a:r>
            <a:r>
              <a:rPr lang="de-DE" altLang="de-DE" sz="2400" b="1" i="1" smtClean="0"/>
              <a:t>LOGINEO NRW </a:t>
            </a:r>
            <a:r>
              <a:rPr lang="de-DE" altLang="de-DE" sz="2400" i="1" smtClean="0"/>
              <a:t>verfügbar gemacht.“</a:t>
            </a:r>
          </a:p>
        </p:txBody>
      </p:sp>
      <p:pic>
        <p:nvPicPr>
          <p:cNvPr id="24579" name="Bild 38" descr="lear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3036888"/>
            <a:ext cx="2208213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Bild 4" descr="Ohne Titel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35"/>
          <a:stretch>
            <a:fillRect/>
          </a:stretch>
        </p:blipFill>
        <p:spPr bwMode="auto">
          <a:xfrm>
            <a:off x="4591050" y="5638800"/>
            <a:ext cx="294957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4. Beratung und Qualifizierung </a:t>
            </a:r>
          </a:p>
        </p:txBody>
      </p:sp>
      <p:sp>
        <p:nvSpPr>
          <p:cNvPr id="25602" name="Inhaltsplatzhalter 2"/>
          <p:cNvSpPr>
            <a:spLocks noGrp="1"/>
          </p:cNvSpPr>
          <p:nvPr>
            <p:ph idx="1"/>
          </p:nvPr>
        </p:nvSpPr>
        <p:spPr>
          <a:xfrm>
            <a:off x="946150" y="1874838"/>
            <a:ext cx="7372350" cy="423703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altLang="de-DE" sz="2400" i="1" smtClean="0"/>
              <a:t>„Die </a:t>
            </a:r>
            <a:r>
              <a:rPr lang="de-DE" altLang="de-DE" sz="2400" b="1" i="1" smtClean="0"/>
              <a:t>Medienberatung vor Ort </a:t>
            </a:r>
            <a:r>
              <a:rPr lang="de-DE" altLang="de-DE" sz="2400" i="1" smtClean="0"/>
              <a:t>(...) wird seit Sommer 2016 durch das Land auf </a:t>
            </a:r>
            <a:r>
              <a:rPr lang="de-DE" altLang="de-DE" sz="2400" b="1" i="1" smtClean="0"/>
              <a:t>60 Stellen </a:t>
            </a:r>
            <a:r>
              <a:rPr lang="de-DE" altLang="de-DE" sz="2400" i="1" smtClean="0"/>
              <a:t>mehr als verdoppelt. (...).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i="1" smtClean="0"/>
              <a:t>Die </a:t>
            </a:r>
            <a:r>
              <a:rPr lang="de-DE" altLang="de-DE" sz="2400" b="1" i="1" smtClean="0"/>
              <a:t>Schulträger</a:t>
            </a:r>
            <a:r>
              <a:rPr lang="de-DE" altLang="de-DE" sz="2400" i="1" smtClean="0"/>
              <a:t> können diese Intensivierung der Beratung durch </a:t>
            </a:r>
            <a:r>
              <a:rPr lang="de-DE" altLang="de-DE" sz="2400" b="1" i="1" smtClean="0"/>
              <a:t>Bereitstellung entsprechender sächlicher Ressourcen</a:t>
            </a:r>
            <a:r>
              <a:rPr lang="de-DE" altLang="de-DE" sz="2400" i="1" smtClean="0"/>
              <a:t>, die Stärkung von </a:t>
            </a:r>
            <a:r>
              <a:rPr lang="de-DE" altLang="de-DE" sz="2400" b="1" i="1" smtClean="0"/>
              <a:t>Medienzentren</a:t>
            </a:r>
            <a:r>
              <a:rPr lang="de-DE" altLang="de-DE" sz="2400" i="1" smtClean="0"/>
              <a:t>, Aufbau lokaler Unterstützungsnetzwerke und Nutzung der </a:t>
            </a:r>
            <a:r>
              <a:rPr lang="de-DE" altLang="de-DE" sz="2400" b="1" i="1" smtClean="0"/>
              <a:t>Regionalen Bildungsnetzwerke</a:t>
            </a:r>
            <a:r>
              <a:rPr lang="de-DE" altLang="de-DE" sz="2400" i="1" smtClean="0"/>
              <a:t> für die Förderung der Medienkompetenz unterstützen“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Lernen in der digitalen Welt</a:t>
            </a:r>
          </a:p>
        </p:txBody>
      </p:sp>
      <p:sp>
        <p:nvSpPr>
          <p:cNvPr id="26626" name="Inhaltsplatzhalter 5"/>
          <p:cNvSpPr>
            <a:spLocks noGrp="1"/>
          </p:cNvSpPr>
          <p:nvPr>
            <p:ph idx="1"/>
          </p:nvPr>
        </p:nvSpPr>
        <p:spPr>
          <a:xfrm>
            <a:off x="3748088" y="1441450"/>
            <a:ext cx="4986337" cy="4786313"/>
          </a:xfrm>
        </p:spPr>
        <p:txBody>
          <a:bodyPr/>
          <a:lstStyle/>
          <a:p>
            <a:pPr>
              <a:lnSpc>
                <a:spcPts val="2175"/>
              </a:lnSpc>
            </a:pPr>
            <a:r>
              <a:rPr lang="de-DE" altLang="de-DE" sz="1600" b="1" smtClean="0"/>
              <a:t>Kontakt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Medienberatung NRW 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Wolfgang Vaupel, Geschäftsführer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LVR-Zentrum für Medien und Bildung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Bertha-von-Suttner-Platz 1 • 40227 Düsseldorf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T 0211 • 27404 3165 </a:t>
            </a:r>
          </a:p>
          <a:p>
            <a:pPr>
              <a:lnSpc>
                <a:spcPts val="2175"/>
              </a:lnSpc>
            </a:pPr>
            <a:r>
              <a:rPr lang="de-DE" altLang="de-DE" sz="1600" smtClean="0"/>
              <a:t>vaupel@medienberatung.nrw.de</a:t>
            </a:r>
          </a:p>
          <a:p>
            <a:pPr>
              <a:lnSpc>
                <a:spcPts val="1300"/>
              </a:lnSpc>
            </a:pPr>
            <a:endParaRPr lang="de-DE" altLang="de-DE" sz="1600" smtClean="0"/>
          </a:p>
          <a:p>
            <a:pPr>
              <a:lnSpc>
                <a:spcPts val="1300"/>
              </a:lnSpc>
            </a:pPr>
            <a:r>
              <a:rPr lang="de-DE" altLang="de-DE" sz="1600" smtClean="0"/>
              <a:t>Landschaftsverband Rheinland</a:t>
            </a:r>
          </a:p>
          <a:p>
            <a:pPr>
              <a:lnSpc>
                <a:spcPts val="1300"/>
              </a:lnSpc>
            </a:pPr>
            <a:r>
              <a:rPr lang="de-DE" altLang="de-DE" sz="1600" smtClean="0"/>
              <a:t>Landschaftsverband Westfalen-Lippe</a:t>
            </a:r>
          </a:p>
          <a:p>
            <a:pPr>
              <a:lnSpc>
                <a:spcPts val="1300"/>
              </a:lnSpc>
            </a:pPr>
            <a:r>
              <a:rPr lang="de-DE" altLang="de-DE" sz="1600" smtClean="0"/>
              <a:t>Ministerium für Schule und Weiterbildung NRW</a:t>
            </a:r>
          </a:p>
          <a:p>
            <a:pPr>
              <a:lnSpc>
                <a:spcPts val="2175"/>
              </a:lnSpc>
            </a:pPr>
            <a:r>
              <a:rPr lang="de-DE" altLang="de-DE" sz="1600" smtClean="0">
                <a:hlinkClick r:id="rId2"/>
              </a:rPr>
              <a:t>www.medienberatung.nrw.de</a:t>
            </a:r>
            <a:endParaRPr lang="de-DE" altLang="de-DE" sz="16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692</Words>
  <Application>Microsoft Office PowerPoint</Application>
  <PresentationFormat>Bildschirmpräsentation (4:3)</PresentationFormat>
  <Paragraphs>148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MS PGothic</vt:lpstr>
      <vt:lpstr>Calibri</vt:lpstr>
      <vt:lpstr>Verdana</vt:lpstr>
      <vt:lpstr>Times</vt:lpstr>
      <vt:lpstr>Office-Design</vt:lpstr>
      <vt:lpstr>Lernen in der digitalen Welt</vt:lpstr>
      <vt:lpstr>Lernen in der digitalen Welt</vt:lpstr>
      <vt:lpstr>Fachliche Handlungsfelder  für Schul- und Unterrichtsentwicklung</vt:lpstr>
      <vt:lpstr>Gesetz zur Stärkung der Schulinfrastruktur in Nordrhein-Westfalen (Gute Schule 2020)</vt:lpstr>
      <vt:lpstr>Gemeinsame Erklärung</vt:lpstr>
      <vt:lpstr>1. Medienkompetenz / Curriculare Entwicklung </vt:lpstr>
      <vt:lpstr>Schulisches Medienkonzept</vt:lpstr>
      <vt:lpstr>1. Medienkompetenz / Curriculare Entwicklung </vt:lpstr>
      <vt:lpstr>Kompetenzrahmen Medienpass NRW</vt:lpstr>
      <vt:lpstr>Die Kompetenzbereiche</vt:lpstr>
      <vt:lpstr>Informatische Grundbildung</vt:lpstr>
      <vt:lpstr>2. Infrastruktur und IT-Ausstattung </vt:lpstr>
      <vt:lpstr>Kommunale Medienentwicklungsplanung</vt:lpstr>
      <vt:lpstr>2. Infrastruktur und IT-Ausstattung </vt:lpstr>
      <vt:lpstr>3. Digitale Lernmittel </vt:lpstr>
      <vt:lpstr>4. Beratung und Qualifizierung </vt:lpstr>
      <vt:lpstr>Lernen in der digitalen Welt</vt:lpstr>
    </vt:vector>
  </TitlesOfParts>
  <Company>HSNR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AH</dc:creator>
  <cp:lastModifiedBy>Kaiser, Julia</cp:lastModifiedBy>
  <cp:revision>466</cp:revision>
  <dcterms:created xsi:type="dcterms:W3CDTF">2014-12-18T07:05:16Z</dcterms:created>
  <dcterms:modified xsi:type="dcterms:W3CDTF">2018-08-28T08:18:20Z</dcterms:modified>
</cp:coreProperties>
</file>